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89" r:id="rId5"/>
  </p:sldMasterIdLst>
  <p:notesMasterIdLst>
    <p:notesMasterId r:id="rId18"/>
  </p:notesMasterIdLst>
  <p:handoutMasterIdLst>
    <p:handoutMasterId r:id="rId19"/>
  </p:handoutMasterIdLst>
  <p:sldIdLst>
    <p:sldId id="488" r:id="rId6"/>
    <p:sldId id="489" r:id="rId7"/>
    <p:sldId id="490" r:id="rId8"/>
    <p:sldId id="486" r:id="rId9"/>
    <p:sldId id="491" r:id="rId10"/>
    <p:sldId id="492" r:id="rId11"/>
    <p:sldId id="493" r:id="rId12"/>
    <p:sldId id="482" r:id="rId13"/>
    <p:sldId id="483" r:id="rId14"/>
    <p:sldId id="484" r:id="rId15"/>
    <p:sldId id="485" r:id="rId16"/>
    <p:sldId id="487" r:id="rId17"/>
  </p:sldIdLst>
  <p:sldSz cx="1219517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oolkit slides" id="{DAA4640F-574E-E04C-BD99-A3F68BD22560}">
          <p14:sldIdLst>
            <p14:sldId id="488"/>
            <p14:sldId id="489"/>
            <p14:sldId id="490"/>
            <p14:sldId id="486"/>
            <p14:sldId id="491"/>
            <p14:sldId id="492"/>
            <p14:sldId id="493"/>
            <p14:sldId id="482"/>
            <p14:sldId id="483"/>
            <p14:sldId id="484"/>
            <p14:sldId id="485"/>
            <p14:sldId id="487"/>
          </p14:sldIdLst>
        </p14:section>
      </p14:sectionLst>
    </p:ext>
    <p:ext uri="{EFAFB233-063F-42B5-8137-9DF3F51BA10A}">
      <p15:sldGuideLst xmlns:p15="http://schemas.microsoft.com/office/powerpoint/2012/main">
        <p15:guide id="22" pos="3841">
          <p15:clr>
            <a:srgbClr val="A4A3A4"/>
          </p15:clr>
        </p15:guide>
        <p15:guide id="2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D5"/>
    <a:srgbClr val="EEEEEE"/>
    <a:srgbClr val="616161"/>
    <a:srgbClr val="000000"/>
    <a:srgbClr val="FF0000"/>
    <a:srgbClr val="26BEBE"/>
    <a:srgbClr val="6435B1"/>
    <a:srgbClr val="00B432"/>
    <a:srgbClr val="1E88E5"/>
    <a:srgbClr val="D9D4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77415" autoAdjust="0"/>
  </p:normalViewPr>
  <p:slideViewPr>
    <p:cSldViewPr snapToGrid="0">
      <p:cViewPr varScale="1">
        <p:scale>
          <a:sx n="37" d="100"/>
          <a:sy n="37" d="100"/>
        </p:scale>
        <p:origin x="1147" y="19"/>
      </p:cViewPr>
      <p:guideLst>
        <p:guide pos="3841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20DE9-ACB6-49ED-B281-15788A63BC83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14CC6-E9CE-4DF1-A282-D44F92F68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119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eue Haas Grotesk Display Pro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eue Haas Grotesk Display Pro" pitchFamily="34" charset="0"/>
              </a:defRPr>
            </a:lvl1pPr>
          </a:lstStyle>
          <a:p>
            <a:fld id="{DB2685E3-8B72-7149-9C47-FD7B25606B8C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eue Haas Grotesk Display Pro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eue Haas Grotesk Display Pro" pitchFamily="34" charset="0"/>
              </a:defRPr>
            </a:lvl1pPr>
          </a:lstStyle>
          <a:p>
            <a:fld id="{8A5486D6-14C8-024C-B23F-5DD16AD22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 Haas Grotesk Display Pro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 Haas Grotesk Display Pro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 Haas Grotesk Display Pro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 Haas Grotesk Display Pro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 Haas Grotesk Display Pro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adi.sk/i/54yIasDysX9A8w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adi.sk/i/Fq3n8Ctbq-GsyQ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yadi.sk/i/IcW58a8p16gUyQ" TargetMode="External"/><Relationship Id="rId4" Type="http://schemas.openxmlformats.org/officeDocument/2006/relationships/hyperlink" Target="https://yadi.sk/i/tfghjUswpupulA" TargetMode="Externa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adi.sk/i/AjmoV2DwV7p8Ng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Рекламные кампании в категории нацелены на основную аудиторию покупателей большинства медицинских препаратов – молодых женщин с детьми. В креативах присутствуют похожие заботливые мамы, которые лечат мужей, детей и всех, кто попадается под руку.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Это ведет к низкой дифференциации брендов и препаратов в основной аудитории, а в молодой – к низкому интересу и использованию (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аффинити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78 по данным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Mediascope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) из-за нерелевантности коммуникаций и низкого телесмотрения этой группы. Препарат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Кагоцел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не исключение (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аффинити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80).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При этом, согласно данным НИИ Гриппа, уровень заболеваемости у молодежи ничуть не ниже.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Было решено таргетировать коммуникацию для построения знания на них в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диджитал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. Однако недостаточно было охватить их с целью построения знания – собственные опросы потребителей категории (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Wavemaker Snapshot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) показали, что 17% купивших препараты на основании знаний, полученных из рекламы, не помнят, какие средства покупали в прошлый раз.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Необходимо было выстроить с ними эмоциональную связь для формирования устойчивого предпочтения при покупке.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486D6-14C8-024C-B23F-5DD16AD22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Display Pro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Display Pro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4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Мода бывает беспощадна к своим адептам: они мерзнут в непогоду с голыми щиколотками, в коротких или спущенных на плечи куртках, могут всю ночь прождать открытия магазина с очередным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дропом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лимитированной коллекцией кроссовок или дефилировать перед входом на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Moscow Fashion Week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в ожидании, что они попадут в объектив фэшн фотографа. Они привыкли жертвовать здоровьем ради стиля и социального одобрения. Такое поведение провоцируют простуду и ОРВИ, что и было выявлено на этапе анализа потребителя. Ядро ЦА хорошо знает и следит за коллекциями модных дизайнеров, в том числе отечественных. </a:t>
            </a:r>
          </a:p>
          <a:p>
            <a:endParaRPr lang="ru-RU" sz="1200" kern="1200" dirty="0">
              <a:solidFill>
                <a:schemeClr val="tx1"/>
              </a:solidFill>
              <a:effectLst/>
              <a:latin typeface="Neue Haas Grotesk Display Pro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486D6-14C8-024C-B23F-5DD16AD22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Display Pro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Display Pro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993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Так родилась идея создать лимитированную коллекцию одежды от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Кагоцел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в коллаборации с московским дизайнером модной утилитарной одежды Турбо Юлией.</a:t>
            </a:r>
          </a:p>
          <a:p>
            <a:endParaRPr lang="ru-RU" sz="1200" kern="1200" dirty="0">
              <a:solidFill>
                <a:schemeClr val="tx1"/>
              </a:solidFill>
              <a:effectLst/>
              <a:latin typeface="Neue Haas Grotesk Display Pro" pitchFamily="34" charset="0"/>
              <a:ea typeface="+mn-ea"/>
              <a:cs typeface="+mn-cs"/>
            </a:endParaRPr>
          </a:p>
          <a:p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Кагоцел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защищает не только от простуды, гриппа и ОРВИ, но и от непогоды с ультра-фэшн коллекцией одежды.</a:t>
            </a:r>
          </a:p>
          <a:p>
            <a:endParaRPr lang="ru-RU" sz="1200" kern="1200" dirty="0">
              <a:solidFill>
                <a:schemeClr val="tx1"/>
              </a:solidFill>
              <a:effectLst/>
              <a:latin typeface="Neue Haas Grotesk Display Pro" pitchFamily="34" charset="0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В партнерстве с нишевым дизайнером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Turbo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Yulia была создана реальная лимитированная ультра-фэшн коллекция одежды и аксессуаров для защиты от непогоды: дождевики, капюшоны, шарфы, поясные сумки, носки, штаны. Яркий утилитарный дизайн с удачно интегрированной визуальной айдентикой бренда.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Посланниками сообщения бренда о сознательном отношении к здоровью стали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инфлюенсеры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, известные в модной тусовке. Известный рэпер Томми Кэш, певица Катя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Кищук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, модель Даша Малыгина,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руфер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Витайлий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Раскалов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и фэшн-фотограф Николай Зверьков со своим сыном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Колянчиком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.  Они стали лицами кампании, моделями для презентации коллекции, анонсировали коллаборацию в своих аккаунтах, рассказывая истории из жизни, когда им приходилось жертвовать здоровьем ради стиля.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Коллекция привлекла внимание модников, но ее нельзя было купить. Мы сознательно не продавали эти вещи, а попросили аудиторию рассказать свои истории о том, на какие жертвы они шли ради модного лука, тем самым распространяя призыв бренда сознательно относиться к здоровью. Самые яркие истории, а также активные участники, кто комментировал 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шерил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контент проекта, были награждены за их вклад вещами из нашей коллекции.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Ключевые каналы анонсирования: онлайн видео и социальные сети. На основе видео и фото материалов фэшн-съемки мы подготовили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кастомизированные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креативы с каждым из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инфлюенсеров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для охвата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подсегментов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пользователей, для которых уличная мода является одним из основных способов самовыражения: фото-энтузиасты, любители музыки и экстрима, молодые родители.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486D6-14C8-024C-B23F-5DD16AD22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Display Pro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Display Pro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451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u="sng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  <a:hlinkClick r:id="rId3"/>
              </a:rPr>
              <a:t>https://yadi.sk/i/54yIasDysX9A8w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5486D6-14C8-024C-B23F-5DD16AD226A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94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Так родилась идея создать лимитированную коллекцию одежды от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Кагоцел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в коллаборации с московским дизайнером модной утилитарной одежды Турбо Юлией.</a:t>
            </a:r>
          </a:p>
          <a:p>
            <a:endParaRPr lang="ru-RU" sz="1200" kern="1200" dirty="0">
              <a:solidFill>
                <a:schemeClr val="tx1"/>
              </a:solidFill>
              <a:effectLst/>
              <a:latin typeface="Neue Haas Grotesk Display Pro" pitchFamily="34" charset="0"/>
              <a:ea typeface="+mn-ea"/>
              <a:cs typeface="+mn-cs"/>
            </a:endParaRPr>
          </a:p>
          <a:p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Кагоцел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защищает не только от простуды, гриппа и ОРВИ, но и от непогоды с ультра-фэшн коллекцией одежды.</a:t>
            </a:r>
          </a:p>
          <a:p>
            <a:endParaRPr lang="ru-RU" sz="1200" kern="1200" dirty="0">
              <a:solidFill>
                <a:schemeClr val="tx1"/>
              </a:solidFill>
              <a:effectLst/>
              <a:latin typeface="Neue Haas Grotesk Display Pro" pitchFamily="34" charset="0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В партнерстве с нишевым дизайнером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Turbo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Yulia была создана реальная лимитированная ультра-фэшн коллекция одежды и аксессуаров для защиты от непогоды: дождевики, капюшоны, шарфы, поясные сумки, носки, штаны. Яркий утилитарный дизайн с удачно интегрированной визуальной айдентикой бренда.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Посланниками сообщения бренда о сознательном отношении к здоровью стали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инфлюенсеры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, известные в модной тусовке. Известный рэпер Томми Кэш, певица Катя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Кищук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, модель Даша Малыгина,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руфер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Витайлий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Раскалов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и фэшн-фотограф Николай Зверьков со своим сыном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Колянчиком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.  Они стали лицами кампании, моделями для презентации коллекции, анонсировали коллаборацию в своих аккаунтах, рассказывая истории из жизни, когда им приходилось жертвовать здоровьем ради стиля.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Коллекция привлекла внимание модников, но ее нельзя было купить. Мы сознательно не продавали эти вещи, а попросили аудиторию рассказать свои истории о том, на какие жертвы они шли ради модного лука, тем самым распространяя призыв бренда сознательно относиться к здоровью. Самые яркие истории, а также активные участники, кто комментировал 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шерил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контент проекта, были награждены за их вклад вещами из нашей коллекции.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Ключевые каналы анонсирования: онлайн видео и социальные сети. На основе видео и фото материалов фэшн-съемки мы подготовили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кастомизированные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креативы с каждым из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инфлюенсеров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для охвата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подсегментов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пользователей, для которых уличная мода является одним из основных способов самовыражения: фото-энтузиасты, любители музыки и экстрима, молодые родители.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486D6-14C8-024C-B23F-5DD16AD22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Display Pro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Display Pro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385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Итоговые цифры по проекту:</a:t>
            </a: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Охват проекта составил 8,8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млн.человек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(84% аудитории 18-35, интересующихся модой), что превысило KPI на 60%;</a:t>
            </a:r>
          </a:p>
          <a:p>
            <a:pPr lvl="0"/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Audience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retention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на видео составил 73%, что выше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категорийного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бенчмарка. Также пользователи переходившие на сайт проекта проводили на нём значительно больше времени, чем на продуктовом сайте (3:25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vs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0:20)</a:t>
            </a:r>
          </a:p>
          <a:p>
            <a:pPr lvl="0"/>
            <a:endParaRPr lang="ru-RU" sz="1200" kern="1200" dirty="0">
              <a:solidFill>
                <a:schemeClr val="tx1"/>
              </a:solidFill>
              <a:effectLst/>
              <a:latin typeface="Neue Haas Grotesk Display Pro" pitchFamily="34" charset="0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Широкий охват был обеспечен резонансными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инфлюенсерами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, 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баззом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вовлеченной аудитории, и публикациями в медиа. Риск ради модного лука оказался хорошо знакомым для молодых людей России, реальные истории от участников проекта подтвердили найденные инсайты о поведении аудитории. Созданная фэшн коллекция и привлеченные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инфлюенсеры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вдохновили целевую аудиторию делиться своими историями и тем самым масштабировать коммуникацию бренда.</a:t>
            </a:r>
          </a:p>
          <a:p>
            <a:endParaRPr lang="ru-RU" sz="1200" kern="1200" dirty="0">
              <a:solidFill>
                <a:schemeClr val="tx1"/>
              </a:solidFill>
              <a:effectLst/>
              <a:latin typeface="Neue Haas Grotesk Display Pro" pitchFamily="34" charset="0"/>
              <a:ea typeface="+mn-ea"/>
              <a:cs typeface="+mn-cs"/>
            </a:endParaRPr>
          </a:p>
          <a:p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Precision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подход к медийному анонсированию показал небывалый для бренда уровень внимания к контенту со стороны ранее недоступной аудитории. </a:t>
            </a:r>
          </a:p>
          <a:p>
            <a:endParaRPr lang="ru-RU" sz="1200" kern="1200" dirty="0">
              <a:solidFill>
                <a:schemeClr val="tx1"/>
              </a:solidFill>
              <a:effectLst/>
              <a:latin typeface="Neue Haas Grotesk Display Pro" pitchFamily="34" charset="0"/>
              <a:ea typeface="+mn-ea"/>
              <a:cs typeface="+mn-cs"/>
            </a:endParaRPr>
          </a:p>
          <a:p>
            <a:r>
              <a:rPr lang="ru-RU" sz="1200" kern="1200" dirty="0" err="1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Кагоцел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привлек внимание модников и убедил в том, что возможно оставаться стильными и здоровыми одновременно.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486D6-14C8-024C-B23F-5DD16AD22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Display Pro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Display Pro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707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486D6-14C8-024C-B23F-5DD16AD22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Display Pro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Display Pro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327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VoiceOver</a:t>
            </a:r>
            <a:r>
              <a:rPr lang="ru-RU" dirty="0"/>
              <a:t>: </a:t>
            </a:r>
          </a:p>
          <a:p>
            <a:r>
              <a:rPr lang="ru-RU" dirty="0"/>
              <a:t>Офисные работники ходят в офис заболевшими, родители пускают своих детей болеющими в школы и сады; ходят на мероприятия заболевшими. И это всё способствует развитию эпидемии.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486D6-14C8-024C-B23F-5DD16AD22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Display Pro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Display Pro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993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486D6-14C8-024C-B23F-5DD16AD22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Display Pro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Display Pro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451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Кампания запускалась в три этапа: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Tease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запуск вирусных,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небрендированных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роликов, где Сергей заставал в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расплох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людей, которые переносят болезнь на ногах и не собираются лечиться, а напротив продолжают работать, ходить в театр и так далее.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Reveal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интервью Сергея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Бадюка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где он объясняет свои действия и рассказывает об осознанном отношении к здоровью.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Amplify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полномасштабный запуск медийных форматов с использованием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precision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подхода. В запущенные раннее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небрендированные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ролики добавилось сообщение от бренда «Покажи простуде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Кагоцел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». При помощи брендированных креативов, баннеров мы доносили наше сообщение студентам, родителям школьников, пассажирам общественного транспорта, офисным работникам спортсменам и любителям культурного досуга.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Параллельно с этим Сергей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Бадюк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захватил соц. Сети бренда и коммуницировал с ними напрямую из сообществ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VK/OK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сайте был запущен «Здоровый чек-лист» от Сергея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Бадюка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– список дел, о которых надо не забыть перед новым годом. На первом месте – Не болеть!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u="sng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  <a:hlinkClick r:id="rId3"/>
              </a:rPr>
              <a:t>https://yadi.sk/i/Fq3n8Ctbq-GsyQ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</a:t>
            </a:r>
          </a:p>
          <a:p>
            <a:pPr lvl="0"/>
            <a:r>
              <a:rPr lang="ru-RU" sz="1200" u="sng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  <a:hlinkClick r:id="rId4"/>
              </a:rPr>
              <a:t>https://yadi.sk/i/tfghjUswpupulA</a:t>
            </a:r>
            <a:endParaRPr lang="ru-RU" sz="1200" kern="1200" dirty="0">
              <a:solidFill>
                <a:schemeClr val="tx1"/>
              </a:solidFill>
              <a:effectLst/>
              <a:latin typeface="Neue Haas Grotesk Display Pro" pitchFamily="34" charset="0"/>
              <a:ea typeface="+mn-ea"/>
              <a:cs typeface="+mn-cs"/>
            </a:endParaRPr>
          </a:p>
          <a:p>
            <a:pPr lvl="0"/>
            <a:r>
              <a:rPr lang="ru-RU" sz="1200" u="sng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  <a:hlinkClick r:id="rId5"/>
              </a:rPr>
              <a:t>https://yadi.sk/i/IcW58a8p16gUyQ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486D6-14C8-024C-B23F-5DD16AD22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Display Pro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Display Pro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9295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u="sng" kern="120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  <a:hlinkClick r:id="rId3"/>
              </a:rPr>
              <a:t>https</a:t>
            </a:r>
            <a:r>
              <a:rPr lang="ru-RU" sz="1200" u="sng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  <a:hlinkClick r:id="rId3"/>
              </a:rPr>
              <a:t>://yadi.sk/i/AjmoV2DwV7p8Ng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Neue Haas Grotesk Display Pro" pitchFamily="34" charset="0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5486D6-14C8-024C-B23F-5DD16AD226A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03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45D709B-10A5-B34F-9889-31E7F8AB79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50" y="0"/>
            <a:ext cx="12186325" cy="685800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165DC3-B87B-7343-BA9D-BCD43B32C9DC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443029" y="2312989"/>
            <a:ext cx="3637908" cy="30569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b="0" i="0" kern="1200" baseline="0">
                <a:solidFill>
                  <a:schemeClr val="tx1"/>
                </a:solidFill>
                <a:latin typeface="Neue Haas Grotesk Text Pro" panose="020B0504020202020204" pitchFamily="34" charset="77"/>
                <a:ea typeface="+mn-ea"/>
                <a:cs typeface="+mn-cs"/>
              </a:defRPr>
            </a:lvl1pPr>
            <a:lvl2pPr marL="9525" indent="0" algn="l" defTabSz="914400" rtl="0" eaLnBrk="1" latinLnBrk="0" hangingPunct="1">
              <a:lnSpc>
                <a:spcPct val="110000"/>
              </a:lnSpc>
              <a:spcBef>
                <a:spcPts val="2200"/>
              </a:spcBef>
              <a:buFont typeface="Arial" panose="020B0604020202020204" pitchFamily="34" charset="0"/>
              <a:buNone/>
              <a:tabLst/>
              <a:defRPr sz="2000" kern="1200" baseline="0">
                <a:solidFill>
                  <a:schemeClr val="tx1"/>
                </a:solidFill>
                <a:latin typeface="Neue Haas Grotesk Text Pro 55 R" panose="020B0504020202020204" pitchFamily="34" charset="77"/>
                <a:ea typeface="+mn-ea"/>
                <a:cs typeface="+mn-cs"/>
              </a:defRPr>
            </a:lvl2pPr>
            <a:lvl3pPr marL="538163" indent="-265113" algn="l" defTabSz="914400" rtl="0" eaLnBrk="1" latinLnBrk="0" hangingPunct="1">
              <a:lnSpc>
                <a:spcPct val="110000"/>
              </a:lnSpc>
              <a:spcBef>
                <a:spcPts val="22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Neue Haas Grotesk Text Pro 55 R" panose="020B0504020202020204" pitchFamily="34" charset="77"/>
                <a:ea typeface="+mn-ea"/>
                <a:cs typeface="+mn-cs"/>
              </a:defRPr>
            </a:lvl3pPr>
            <a:lvl4pPr marL="801688" indent="-173038" algn="l" defTabSz="914400" rtl="0" eaLnBrk="1" latinLnBrk="0" hangingPunct="1">
              <a:lnSpc>
                <a:spcPct val="110000"/>
              </a:lnSpc>
              <a:spcBef>
                <a:spcPts val="132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Neue Haas Grotesk Text Pro 55 R" panose="020B0504020202020204" pitchFamily="34" charset="77"/>
                <a:ea typeface="+mn-ea"/>
                <a:cs typeface="+mn-cs"/>
              </a:defRPr>
            </a:lvl4pPr>
            <a:lvl5pPr marL="984250" indent="-182563" algn="l" defTabSz="914400" rtl="0" eaLnBrk="1" latinLnBrk="0" hangingPunct="1">
              <a:lnSpc>
                <a:spcPct val="110000"/>
              </a:lnSpc>
              <a:spcBef>
                <a:spcPts val="132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Neue Haas Grotesk Text Pro 55 R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/>
              <a:t>Presentation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581B94-FE9E-AF4D-94BF-1B12262DB1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029" y="347913"/>
            <a:ext cx="7491776" cy="179415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5400"/>
              </a:spcBef>
              <a:buNone/>
              <a:defRPr sz="6000" b="1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PowerPoint 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9048750" y="6482524"/>
            <a:ext cx="2700339" cy="375465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GB"/>
              <a:t>00 Month 2020</a:t>
            </a:r>
          </a:p>
        </p:txBody>
      </p:sp>
    </p:spTree>
    <p:extLst>
      <p:ext uri="{BB962C8B-B14F-4D97-AF65-F5344CB8AC3E}">
        <p14:creationId xmlns:p14="http://schemas.microsoft.com/office/powerpoint/2010/main" val="1945395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28B108-C1C0-B242-BB0C-20FE92DFAB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5" y="0"/>
            <a:ext cx="12186325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3474D-1684-3A42-8E56-1FCCED718E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F198CC-569D-6349-A0D2-0CC231AA59F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42913" y="2781300"/>
            <a:ext cx="11309234" cy="781710"/>
          </a:xfrm>
        </p:spPr>
        <p:txBody>
          <a:bodyPr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defRPr sz="6000" b="1" i="0">
                <a:latin typeface="+mj-lt"/>
              </a:defRPr>
            </a:lvl1pPr>
          </a:lstStyle>
          <a:p>
            <a:pPr lvl="0"/>
            <a:r>
              <a:rPr lang="en-GB"/>
              <a:t>Divider slide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287714" y="3716338"/>
            <a:ext cx="5580062" cy="586963"/>
          </a:xfrm>
        </p:spPr>
        <p:txBody>
          <a:bodyPr/>
          <a:lstStyle>
            <a:lvl1pPr algn="ctr">
              <a:defRPr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GB"/>
              <a:t>Divider slide subtitle</a:t>
            </a:r>
          </a:p>
        </p:txBody>
      </p:sp>
    </p:spTree>
    <p:extLst>
      <p:ext uri="{BB962C8B-B14F-4D97-AF65-F5344CB8AC3E}">
        <p14:creationId xmlns:p14="http://schemas.microsoft.com/office/powerpoint/2010/main" val="720030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3DE2F4-E19B-564C-92BF-A173D88871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3474D-1684-3A42-8E56-1FCCED718E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F198CC-569D-6349-A0D2-0CC231AA59F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/>
          <a:p>
            <a:r>
              <a:rPr lang="en-US">
                <a:latin typeface="Neue Haas Grotesk Text Pro" panose="020B0504020202020204" pitchFamily="34" charset="77"/>
              </a:rPr>
              <a:t>Presentation or section title</a:t>
            </a:r>
            <a:endParaRPr lang="en-US" b="0">
              <a:latin typeface="Neue Haas Grotesk Text Pro" panose="020B0504020202020204" pitchFamily="34" charset="77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42913" y="2781299"/>
            <a:ext cx="11309234" cy="755651"/>
          </a:xfrm>
        </p:spPr>
        <p:txBody>
          <a:bodyPr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defRPr sz="6000" b="1">
                <a:latin typeface="+mj-lt"/>
              </a:defRPr>
            </a:lvl1pPr>
          </a:lstStyle>
          <a:p>
            <a:pPr lvl="0"/>
            <a:r>
              <a:rPr lang="en-GB"/>
              <a:t>Divider slide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287714" y="3716338"/>
            <a:ext cx="5580062" cy="586963"/>
          </a:xfrm>
        </p:spPr>
        <p:txBody>
          <a:bodyPr/>
          <a:lstStyle>
            <a:lvl1pPr algn="ctr">
              <a:defRPr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GB"/>
              <a:t>Divider slide subtitle</a:t>
            </a:r>
          </a:p>
        </p:txBody>
      </p:sp>
    </p:spTree>
    <p:extLst>
      <p:ext uri="{BB962C8B-B14F-4D97-AF65-F5344CB8AC3E}">
        <p14:creationId xmlns:p14="http://schemas.microsoft.com/office/powerpoint/2010/main" val="635400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6B5407D-2BA2-7D4D-BA00-D6E77A242C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3152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3474D-1684-3A42-8E56-1FCCED718E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F198CC-569D-6349-A0D2-0CC231AA59F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42913" y="2781299"/>
            <a:ext cx="11309234" cy="781711"/>
          </a:xfrm>
        </p:spPr>
        <p:txBody>
          <a:bodyPr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defRPr sz="6000" b="1">
                <a:latin typeface="+mj-lt"/>
              </a:defRPr>
            </a:lvl1pPr>
          </a:lstStyle>
          <a:p>
            <a:pPr lvl="0"/>
            <a:r>
              <a:rPr lang="en-GB"/>
              <a:t>Divider slide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287714" y="3716338"/>
            <a:ext cx="5580062" cy="586963"/>
          </a:xfrm>
        </p:spPr>
        <p:txBody>
          <a:bodyPr/>
          <a:lstStyle>
            <a:lvl1pPr algn="ctr">
              <a:defRPr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GB"/>
              <a:t>Divider slide subtitle</a:t>
            </a:r>
          </a:p>
        </p:txBody>
      </p:sp>
    </p:spTree>
    <p:extLst>
      <p:ext uri="{BB962C8B-B14F-4D97-AF65-F5344CB8AC3E}">
        <p14:creationId xmlns:p14="http://schemas.microsoft.com/office/powerpoint/2010/main" val="1011196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 story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095704-29C0-734E-A3AA-CEB2BB0DD9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1B8F-0A50-DC42-B94F-85BA684BAB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8C1A99-8B49-E34F-A720-20D9BBEA2A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635600-99D2-5F40-BEF6-91C2E52D8D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3029" y="404813"/>
            <a:ext cx="3816234" cy="5472112"/>
          </a:xfrm>
        </p:spPr>
        <p:txBody>
          <a:bodyPr anchor="ctr"/>
          <a:lstStyle>
            <a:lvl1pPr>
              <a:spcBef>
                <a:spcPts val="3000"/>
              </a:spcBef>
              <a:defRPr sz="3000" b="1">
                <a:latin typeface="+mj-lt"/>
              </a:defRPr>
            </a:lvl1pPr>
            <a:lvl2pPr>
              <a:spcBef>
                <a:spcPts val="800"/>
              </a:spcBef>
              <a:defRPr sz="3000" b="1">
                <a:latin typeface="Neue Haas Grotesk Text Pro" panose="020B0504020202020204" pitchFamily="34" charset="77"/>
              </a:defRPr>
            </a:lvl2pPr>
            <a:lvl3pPr>
              <a:spcBef>
                <a:spcPts val="800"/>
              </a:spcBef>
              <a:defRPr sz="3000" b="1">
                <a:latin typeface="Neue Haas Grotesk Text Pro" panose="020B0504020202020204" pitchFamily="34" charset="77"/>
              </a:defRPr>
            </a:lvl3pPr>
            <a:lvl4pPr>
              <a:spcBef>
                <a:spcPts val="800"/>
              </a:spcBef>
              <a:defRPr sz="3000" b="1">
                <a:latin typeface="Neue Haas Grotesk Text Pro" panose="020B0504020202020204" pitchFamily="34" charset="77"/>
              </a:defRPr>
            </a:lvl4pPr>
            <a:lvl5pPr>
              <a:spcBef>
                <a:spcPts val="800"/>
              </a:spcBef>
              <a:defRPr sz="3000" b="1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Wavemaker brand story slide 1</a:t>
            </a:r>
          </a:p>
        </p:txBody>
      </p:sp>
    </p:spTree>
    <p:extLst>
      <p:ext uri="{BB962C8B-B14F-4D97-AF65-F5344CB8AC3E}">
        <p14:creationId xmlns:p14="http://schemas.microsoft.com/office/powerpoint/2010/main" val="3313001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 story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609899-4996-0C4A-9F9F-01CA770391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1B8F-0A50-DC42-B94F-85BA684BAB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8C1A99-8B49-E34F-A720-20D9BBEA2A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3A3D42-BF59-5848-80BB-99210EAF7D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0575" y="404813"/>
            <a:ext cx="4611572" cy="5472112"/>
          </a:xfrm>
        </p:spPr>
        <p:txBody>
          <a:bodyPr anchor="ctr"/>
          <a:lstStyle>
            <a:lvl1pPr>
              <a:spcBef>
                <a:spcPts val="3000"/>
              </a:spcBef>
              <a:defRPr sz="3000" b="1" i="0">
                <a:latin typeface="Neue Haas Grotesk Text Pro" panose="020B0504020202020204" pitchFamily="34" charset="77"/>
              </a:defRPr>
            </a:lvl1pPr>
            <a:lvl2pPr>
              <a:defRPr sz="3000" b="1" i="0">
                <a:latin typeface="Neue Haas Grotesk Text Pro" panose="020B0504020202020204" pitchFamily="34" charset="77"/>
              </a:defRPr>
            </a:lvl2pPr>
            <a:lvl3pPr>
              <a:defRPr sz="3000" b="1" i="0">
                <a:latin typeface="Neue Haas Grotesk Text Pro" panose="020B0504020202020204" pitchFamily="34" charset="77"/>
              </a:defRPr>
            </a:lvl3pPr>
            <a:lvl4pPr>
              <a:defRPr sz="3000" b="1" i="0">
                <a:latin typeface="Neue Haas Grotesk Text Pro" panose="020B0504020202020204" pitchFamily="34" charset="77"/>
              </a:defRPr>
            </a:lvl4pPr>
            <a:lvl5pPr>
              <a:defRPr sz="3000" b="1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Wavemaker brand story slide 2</a:t>
            </a:r>
          </a:p>
        </p:txBody>
      </p:sp>
    </p:spTree>
    <p:extLst>
      <p:ext uri="{BB962C8B-B14F-4D97-AF65-F5344CB8AC3E}">
        <p14:creationId xmlns:p14="http://schemas.microsoft.com/office/powerpoint/2010/main" val="396192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 story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4EAF01C-4BFA-7D43-809E-7516CD2C4B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1B8F-0A50-DC42-B94F-85BA684BAB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8C1A99-8B49-E34F-A720-20D9BBEA2A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3559B1-57D7-FC45-8EC2-F45EDE1ED1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2913" y="404813"/>
            <a:ext cx="4608512" cy="5472112"/>
          </a:xfrm>
        </p:spPr>
        <p:txBody>
          <a:bodyPr anchor="ctr"/>
          <a:lstStyle>
            <a:lvl1pPr>
              <a:spcBef>
                <a:spcPts val="3000"/>
              </a:spcBef>
              <a:defRPr sz="3000" b="1" i="0">
                <a:latin typeface="+mj-lt"/>
              </a:defRPr>
            </a:lvl1pPr>
            <a:lvl2pPr marL="1463" indent="0">
              <a:buNone/>
              <a:defRPr sz="3000" b="1" i="0">
                <a:latin typeface="Neue Haas Grotesk Text Pro" panose="020B0504020202020204" pitchFamily="34" charset="77"/>
              </a:defRPr>
            </a:lvl2pPr>
            <a:lvl3pPr>
              <a:defRPr sz="3000" b="1" i="0">
                <a:latin typeface="Neue Haas Grotesk Text Pro" panose="020B0504020202020204" pitchFamily="34" charset="77"/>
              </a:defRPr>
            </a:lvl3pPr>
            <a:lvl4pPr>
              <a:defRPr sz="3000" b="1" i="0">
                <a:latin typeface="Neue Haas Grotesk Text Pro" panose="020B0504020202020204" pitchFamily="34" charset="77"/>
              </a:defRPr>
            </a:lvl4pPr>
            <a:lvl5pPr>
              <a:defRPr sz="3000" b="1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Wavemaker brand story slide 3</a:t>
            </a:r>
          </a:p>
        </p:txBody>
      </p:sp>
    </p:spTree>
    <p:extLst>
      <p:ext uri="{BB962C8B-B14F-4D97-AF65-F5344CB8AC3E}">
        <p14:creationId xmlns:p14="http://schemas.microsoft.com/office/powerpoint/2010/main" val="819882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 story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BE5125-9BCD-AE47-B1F8-7CCBBCD20C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8C1A99-8B49-E34F-A720-20D9BBEA2A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0691C88-6E96-C94F-BECE-2CBA145310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3950" y="404813"/>
            <a:ext cx="4608514" cy="5472112"/>
          </a:xfrm>
        </p:spPr>
        <p:txBody>
          <a:bodyPr anchor="ctr"/>
          <a:lstStyle>
            <a:lvl1pPr>
              <a:spcBef>
                <a:spcPts val="3000"/>
              </a:spcBef>
              <a:defRPr sz="3000" b="1" i="0">
                <a:latin typeface="+mj-lt"/>
              </a:defRPr>
            </a:lvl1pPr>
            <a:lvl2pPr>
              <a:defRPr sz="3000" b="1" i="0">
                <a:latin typeface="Neue Haas Grotesk Text Pro" panose="020B0504020202020204" pitchFamily="34" charset="77"/>
              </a:defRPr>
            </a:lvl2pPr>
            <a:lvl3pPr>
              <a:defRPr sz="3000" b="1" i="0">
                <a:latin typeface="Neue Haas Grotesk Text Pro" panose="020B0504020202020204" pitchFamily="34" charset="77"/>
              </a:defRPr>
            </a:lvl3pPr>
            <a:lvl4pPr>
              <a:defRPr sz="3000" b="1" i="0">
                <a:latin typeface="Neue Haas Grotesk Text Pro" panose="020B0504020202020204" pitchFamily="34" charset="77"/>
              </a:defRPr>
            </a:lvl4pPr>
            <a:lvl5pPr>
              <a:defRPr sz="3000" b="1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Wavemaker brand story slide 4</a:t>
            </a:r>
          </a:p>
        </p:txBody>
      </p:sp>
    </p:spTree>
    <p:extLst>
      <p:ext uri="{BB962C8B-B14F-4D97-AF65-F5344CB8AC3E}">
        <p14:creationId xmlns:p14="http://schemas.microsoft.com/office/powerpoint/2010/main" val="51690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wheel – Ful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1B8F-0A50-DC42-B94F-85BA684BAB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8C1A99-8B49-E34F-A720-20D9BBEA2A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A33C46-EBE2-5D40-BFE6-46EFE2CA9C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91514" y="728663"/>
            <a:ext cx="4860925" cy="48609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DA159C-013A-7444-A0E0-096BDB459843}"/>
              </a:ext>
            </a:extLst>
          </p:cNvPr>
          <p:cNvSpPr txBox="1"/>
          <p:nvPr userDrawn="1"/>
        </p:nvSpPr>
        <p:spPr>
          <a:xfrm>
            <a:off x="443029" y="346758"/>
            <a:ext cx="4608396" cy="17380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GB" sz="6000" b="1" i="0">
                <a:latin typeface="+mj-lt"/>
              </a:rPr>
              <a:t>Provocative Planning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7EAE00E-C037-3145-A55D-C749F6CFE820}"/>
              </a:ext>
            </a:extLst>
          </p:cNvPr>
          <p:cNvSpPr txBox="1">
            <a:spLocks/>
          </p:cNvSpPr>
          <p:nvPr userDrawn="1"/>
        </p:nvSpPr>
        <p:spPr>
          <a:xfrm>
            <a:off x="3785676" y="2734907"/>
            <a:ext cx="1620895" cy="5147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b="1" kern="1200" baseline="0">
                <a:solidFill>
                  <a:schemeClr val="tx1"/>
                </a:solidFill>
                <a:latin typeface="Neue Haas Grotesk Text Pro" panose="020B0504020202020204" pitchFamily="34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 baseline="0">
                <a:solidFill>
                  <a:schemeClr val="tx1"/>
                </a:solidFill>
                <a:latin typeface="Neue Haas Grotesk Text Pro" panose="020B0504020202020204" pitchFamily="34" charset="77"/>
                <a:ea typeface="+mn-ea"/>
                <a:cs typeface="+mn-cs"/>
              </a:defRPr>
            </a:lvl2pPr>
            <a:lvl3pPr marL="533400" indent="-261938" algn="l" defTabSz="914400" rtl="0" eaLnBrk="1" latinLnBrk="0" hangingPunct="1">
              <a:lnSpc>
                <a:spcPct val="110000"/>
              </a:lnSpc>
              <a:spcBef>
                <a:spcPts val="22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17550" indent="-184150" algn="l" defTabSz="914400" rtl="0" eaLnBrk="1" latinLnBrk="0" hangingPunct="1">
              <a:lnSpc>
                <a:spcPct val="110000"/>
              </a:lnSpc>
              <a:spcBef>
                <a:spcPts val="132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892175" indent="-174625" algn="l" defTabSz="914400" rtl="0" eaLnBrk="1" latinLnBrk="0" hangingPunct="1">
              <a:lnSpc>
                <a:spcPct val="110000"/>
              </a:lnSpc>
              <a:spcBef>
                <a:spcPts val="132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>
                <a:latin typeface="+mj-lt"/>
              </a:rPr>
              <a:t>Transform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/>
              <a:t>Growth for tomorrow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95679F17-967F-674B-B9E5-C2E80266CC90}"/>
              </a:ext>
            </a:extLst>
          </p:cNvPr>
          <p:cNvSpPr txBox="1">
            <a:spLocks/>
          </p:cNvSpPr>
          <p:nvPr userDrawn="1"/>
        </p:nvSpPr>
        <p:spPr>
          <a:xfrm>
            <a:off x="10020301" y="4897662"/>
            <a:ext cx="1424214" cy="5109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b="1" kern="1200" baseline="0">
                <a:solidFill>
                  <a:schemeClr val="tx1"/>
                </a:solidFill>
                <a:latin typeface="Neue Haas Grotesk Text Pro" panose="020B0504020202020204" pitchFamily="34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 baseline="0">
                <a:solidFill>
                  <a:schemeClr val="tx1"/>
                </a:solidFill>
                <a:latin typeface="Neue Haas Grotesk Text Pro" panose="020B0504020202020204" pitchFamily="34" charset="77"/>
                <a:ea typeface="+mn-ea"/>
                <a:cs typeface="+mn-cs"/>
              </a:defRPr>
            </a:lvl2pPr>
            <a:lvl3pPr marL="533400" indent="-261938" algn="l" defTabSz="914400" rtl="0" eaLnBrk="1" latinLnBrk="0" hangingPunct="1">
              <a:lnSpc>
                <a:spcPct val="110000"/>
              </a:lnSpc>
              <a:spcBef>
                <a:spcPts val="22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17550" indent="-184150" algn="l" defTabSz="914400" rtl="0" eaLnBrk="1" latinLnBrk="0" hangingPunct="1">
              <a:lnSpc>
                <a:spcPct val="110000"/>
              </a:lnSpc>
              <a:spcBef>
                <a:spcPts val="132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892175" indent="-174625" algn="l" defTabSz="914400" rtl="0" eaLnBrk="1" latinLnBrk="0" hangingPunct="1">
              <a:lnSpc>
                <a:spcPct val="110000"/>
              </a:lnSpc>
              <a:spcBef>
                <a:spcPts val="132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>
                <a:latin typeface="+mj-lt"/>
              </a:rPr>
              <a:t>Maximize</a:t>
            </a:r>
          </a:p>
          <a:p>
            <a:pPr lvl="1">
              <a:lnSpc>
                <a:spcPct val="100000"/>
              </a:lnSpc>
            </a:pPr>
            <a:r>
              <a:rPr lang="en-GB"/>
              <a:t>Growth ongoing</a:t>
            </a:r>
          </a:p>
        </p:txBody>
      </p:sp>
      <p:sp useBgFill="1">
        <p:nvSpPr>
          <p:cNvPr id="11" name="Text Placeholder 13">
            <a:extLst>
              <a:ext uri="{FF2B5EF4-FFF2-40B4-BE49-F238E27FC236}">
                <a16:creationId xmlns:a16="http://schemas.microsoft.com/office/drawing/2014/main" id="{95E040EF-8071-CD4D-96E5-D08F3583FBA3}"/>
              </a:ext>
            </a:extLst>
          </p:cNvPr>
          <p:cNvSpPr txBox="1">
            <a:spLocks/>
          </p:cNvSpPr>
          <p:nvPr userDrawn="1"/>
        </p:nvSpPr>
        <p:spPr>
          <a:xfrm>
            <a:off x="9840913" y="685121"/>
            <a:ext cx="1407658" cy="5361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b="1" kern="1200" baseline="0">
                <a:solidFill>
                  <a:schemeClr val="tx1"/>
                </a:solidFill>
                <a:latin typeface="Neue Haas Grotesk Text Pro" panose="020B0504020202020204" pitchFamily="34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 baseline="0">
                <a:solidFill>
                  <a:schemeClr val="tx1"/>
                </a:solidFill>
                <a:latin typeface="Neue Haas Grotesk Text Pro" panose="020B0504020202020204" pitchFamily="34" charset="77"/>
                <a:ea typeface="+mn-ea"/>
                <a:cs typeface="+mn-cs"/>
              </a:defRPr>
            </a:lvl2pPr>
            <a:lvl3pPr marL="533400" indent="-261938" algn="l" defTabSz="914400" rtl="0" eaLnBrk="1" latinLnBrk="0" hangingPunct="1">
              <a:lnSpc>
                <a:spcPct val="110000"/>
              </a:lnSpc>
              <a:spcBef>
                <a:spcPts val="22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17550" indent="-184150" algn="l" defTabSz="914400" rtl="0" eaLnBrk="1" latinLnBrk="0" hangingPunct="1">
              <a:lnSpc>
                <a:spcPct val="110000"/>
              </a:lnSpc>
              <a:spcBef>
                <a:spcPts val="132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892175" indent="-174625" algn="l" defTabSz="914400" rtl="0" eaLnBrk="1" latinLnBrk="0" hangingPunct="1">
              <a:lnSpc>
                <a:spcPct val="110000"/>
              </a:lnSpc>
              <a:spcBef>
                <a:spcPts val="132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>
                <a:latin typeface="+mj-lt"/>
              </a:rPr>
              <a:t>Unlock</a:t>
            </a:r>
          </a:p>
          <a:p>
            <a:pPr lvl="1">
              <a:lnSpc>
                <a:spcPct val="100000"/>
              </a:lnSpc>
            </a:pPr>
            <a:r>
              <a:rPr lang="en-GB"/>
              <a:t>Growth today</a:t>
            </a:r>
          </a:p>
        </p:txBody>
      </p:sp>
    </p:spTree>
    <p:extLst>
      <p:ext uri="{BB962C8B-B14F-4D97-AF65-F5344CB8AC3E}">
        <p14:creationId xmlns:p14="http://schemas.microsoft.com/office/powerpoint/2010/main" val="955628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wheel – Unloc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1B8F-0A50-DC42-B94F-85BA684BAB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8C1A99-8B49-E34F-A720-20D9BBEA2A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/>
          <a:p>
            <a:r>
              <a:rPr lang="en-US">
                <a:latin typeface="Neue Haas Grotesk Text Pro" panose="020B0504020202020204" pitchFamily="34" charset="77"/>
              </a:rPr>
              <a:t>Presentation or section title</a:t>
            </a:r>
            <a:endParaRPr lang="en-US" b="0">
              <a:latin typeface="Neue Haas Grotesk Text Pro" panose="020B0504020202020204" pitchFamily="34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EDDE7A-68BA-AF4C-94D0-8E829EB65C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591514" y="728663"/>
            <a:ext cx="4860925" cy="48609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1842D0-A7D0-D946-A1E6-90BC80EA95DF}"/>
              </a:ext>
            </a:extLst>
          </p:cNvPr>
          <p:cNvSpPr txBox="1"/>
          <p:nvPr userDrawn="1"/>
        </p:nvSpPr>
        <p:spPr>
          <a:xfrm>
            <a:off x="442912" y="2781300"/>
            <a:ext cx="4608513" cy="7556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6000" b="1" i="0">
                <a:latin typeface="+mj-lt"/>
              </a:rPr>
              <a:t>Unlock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2EBE91-77B5-4C40-A9AE-A69BC1B8D57A}"/>
              </a:ext>
            </a:extLst>
          </p:cNvPr>
          <p:cNvSpPr txBox="1"/>
          <p:nvPr userDrawn="1"/>
        </p:nvSpPr>
        <p:spPr>
          <a:xfrm>
            <a:off x="442914" y="3716338"/>
            <a:ext cx="4608512" cy="4683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00" b="0" i="0">
                <a:latin typeface="Neue Haas Grotesk Text Pro" panose="020B0504020202020204" pitchFamily="34" charset="77"/>
              </a:rPr>
              <a:t>Growth today</a:t>
            </a:r>
          </a:p>
        </p:txBody>
      </p:sp>
    </p:spTree>
    <p:extLst>
      <p:ext uri="{BB962C8B-B14F-4D97-AF65-F5344CB8AC3E}">
        <p14:creationId xmlns:p14="http://schemas.microsoft.com/office/powerpoint/2010/main" val="1651952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wheel – Maximis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1B8F-0A50-DC42-B94F-85BA684BAB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8C1A99-8B49-E34F-A720-20D9BBEA2A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3EDCBC-C660-4B41-9A97-D93FFD2FF2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591514" y="728663"/>
            <a:ext cx="4860925" cy="48609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8C1ACA-CD88-1B48-84BC-C546FEE7BE3D}"/>
              </a:ext>
            </a:extLst>
          </p:cNvPr>
          <p:cNvSpPr txBox="1"/>
          <p:nvPr userDrawn="1"/>
        </p:nvSpPr>
        <p:spPr>
          <a:xfrm>
            <a:off x="442912" y="2781300"/>
            <a:ext cx="4608513" cy="7556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6000" b="1" i="0">
                <a:latin typeface="+mj-lt"/>
              </a:rPr>
              <a:t>Maximize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B7A182-42F5-D748-990A-1E91A11AB759}"/>
              </a:ext>
            </a:extLst>
          </p:cNvPr>
          <p:cNvSpPr txBox="1"/>
          <p:nvPr userDrawn="1"/>
        </p:nvSpPr>
        <p:spPr>
          <a:xfrm>
            <a:off x="442914" y="3716338"/>
            <a:ext cx="4608512" cy="4683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00" b="0" i="0">
                <a:latin typeface="Neue Haas Grotesk Text Pro" panose="020B0504020202020204" pitchFamily="34" charset="77"/>
              </a:rPr>
              <a:t>Growth ongoing</a:t>
            </a:r>
          </a:p>
        </p:txBody>
      </p:sp>
    </p:spTree>
    <p:extLst>
      <p:ext uri="{BB962C8B-B14F-4D97-AF65-F5344CB8AC3E}">
        <p14:creationId xmlns:p14="http://schemas.microsoft.com/office/powerpoint/2010/main" val="834716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wheel – Transfor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1B8F-0A50-DC42-B94F-85BA684BAB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8C1A99-8B49-E34F-A720-20D9BBEA2A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D5AAD1-5704-064E-9FDF-B8545E8A9D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591514" y="728663"/>
            <a:ext cx="4860925" cy="48609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D9AC0D6-C943-D44C-A889-F4213EADE1A6}"/>
              </a:ext>
            </a:extLst>
          </p:cNvPr>
          <p:cNvSpPr txBox="1"/>
          <p:nvPr userDrawn="1"/>
        </p:nvSpPr>
        <p:spPr>
          <a:xfrm>
            <a:off x="442912" y="2781300"/>
            <a:ext cx="4608513" cy="7556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6000" b="1" i="0">
                <a:latin typeface="+mj-lt"/>
              </a:rPr>
              <a:t>Transform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DC3463-2551-694B-B8E1-C311A72A9F2D}"/>
              </a:ext>
            </a:extLst>
          </p:cNvPr>
          <p:cNvSpPr txBox="1"/>
          <p:nvPr userDrawn="1"/>
        </p:nvSpPr>
        <p:spPr>
          <a:xfrm>
            <a:off x="442914" y="3716338"/>
            <a:ext cx="4608512" cy="4683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00" b="0" i="0">
                <a:latin typeface="Neue Haas Grotesk Text Pro" panose="020B0504020202020204" pitchFamily="34" charset="77"/>
              </a:rPr>
              <a:t>Growth for tomorrow</a:t>
            </a:r>
          </a:p>
        </p:txBody>
      </p:sp>
    </p:spTree>
    <p:extLst>
      <p:ext uri="{BB962C8B-B14F-4D97-AF65-F5344CB8AC3E}">
        <p14:creationId xmlns:p14="http://schemas.microsoft.com/office/powerpoint/2010/main" val="834799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ordmark + Grow fearles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F47E9B-E51D-3246-9CDF-DFC8A98E61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37656" y="2562657"/>
            <a:ext cx="6516687" cy="850975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5CE5404B-F649-9048-88E1-50DAF2661D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022911" y="6462000"/>
            <a:ext cx="1729236" cy="39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B2680BA5-057B-364C-8856-F685B07B17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3029" y="6461993"/>
            <a:ext cx="554658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E7264B-0BEF-3944-9033-5834DE7117C3}"/>
              </a:ext>
            </a:extLst>
          </p:cNvPr>
          <p:cNvCxnSpPr/>
          <p:nvPr userDrawn="1"/>
        </p:nvCxnSpPr>
        <p:spPr>
          <a:xfrm>
            <a:off x="442913" y="6308725"/>
            <a:ext cx="113061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46D14B8-D158-124F-815F-D34FA89B78CD}"/>
              </a:ext>
            </a:extLst>
          </p:cNvPr>
          <p:cNvSpPr txBox="1"/>
          <p:nvPr userDrawn="1"/>
        </p:nvSpPr>
        <p:spPr>
          <a:xfrm>
            <a:off x="4259263" y="4005263"/>
            <a:ext cx="3673475" cy="4683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GB" sz="2000" b="1">
                <a:latin typeface="+mj-lt"/>
              </a:rPr>
              <a:t>Grow fearless</a:t>
            </a:r>
          </a:p>
        </p:txBody>
      </p:sp>
    </p:spTree>
    <p:extLst>
      <p:ext uri="{BB962C8B-B14F-4D97-AF65-F5344CB8AC3E}">
        <p14:creationId xmlns:p14="http://schemas.microsoft.com/office/powerpoint/2010/main" val="1760330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A9DDDC-56A4-A34B-AF73-6FA70AAB49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82D715-F04C-234A-91B4-53FB98E29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918073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9B49F5-6FF5-0840-B764-83A1B922B4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F35840-D380-764F-A846-FF87488C30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3799939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9B49F5-6FF5-0840-B764-83A1B922B4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F35840-D380-764F-A846-FF87488C30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2319338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 anchor="t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20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2365375" y="2319338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 anchor="t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22" name="Picture Placeholder 6"/>
          <p:cNvSpPr>
            <a:spLocks noGrp="1"/>
          </p:cNvSpPr>
          <p:nvPr>
            <p:ph type="pic" sz="quarter" idx="20" hasCustomPrompt="1"/>
          </p:nvPr>
        </p:nvSpPr>
        <p:spPr>
          <a:xfrm>
            <a:off x="4271963" y="2319338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 anchor="t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22" hasCustomPrompt="1"/>
          </p:nvPr>
        </p:nvSpPr>
        <p:spPr>
          <a:xfrm>
            <a:off x="6227763" y="2319338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 anchor="t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26" name="Picture Placeholder 6"/>
          <p:cNvSpPr>
            <a:spLocks noGrp="1"/>
          </p:cNvSpPr>
          <p:nvPr>
            <p:ph type="pic" sz="quarter" idx="24" hasCustomPrompt="1"/>
          </p:nvPr>
        </p:nvSpPr>
        <p:spPr>
          <a:xfrm>
            <a:off x="8134350" y="2319338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 anchor="t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26" hasCustomPrompt="1"/>
          </p:nvPr>
        </p:nvSpPr>
        <p:spPr>
          <a:xfrm>
            <a:off x="10027385" y="2319338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 anchor="t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6D3389-058C-3549-97F7-5DDD7CBFCCC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2913" y="4184650"/>
            <a:ext cx="1728787" cy="12239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Neue Haas Grotesk Text Pro" panose="020B0504020202020204" pitchFamily="34" charset="77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482498DF-0254-964C-96E1-B24663A6326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51087" y="4184650"/>
            <a:ext cx="1728787" cy="12239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96B935F5-F1C0-A54A-BA8F-8DB2D78F90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59263" y="4184650"/>
            <a:ext cx="1728787" cy="12239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4BFB5D1F-67C0-2C42-8356-6E3B1F9040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3950" y="4184650"/>
            <a:ext cx="1728787" cy="12239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0FE3C152-6875-2743-B06A-182B472C32C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12125" y="4184650"/>
            <a:ext cx="1717675" cy="12239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45FFC346-9BFF-DF46-88B6-18D295DA06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034473" y="4184650"/>
            <a:ext cx="1717675" cy="12239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</p:spTree>
    <p:extLst>
      <p:ext uri="{BB962C8B-B14F-4D97-AF65-F5344CB8AC3E}">
        <p14:creationId xmlns:p14="http://schemas.microsoft.com/office/powerpoint/2010/main" val="3361766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9B49F5-6FF5-0840-B764-83A1B922B4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F35840-D380-764F-A846-FF87488C30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43029" y="328612"/>
            <a:ext cx="3293399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4271963" y="414459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4263171" y="3265488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0" hasCustomPrompt="1"/>
          </p:nvPr>
        </p:nvSpPr>
        <p:spPr>
          <a:xfrm>
            <a:off x="6213597" y="414459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22" hasCustomPrompt="1"/>
          </p:nvPr>
        </p:nvSpPr>
        <p:spPr>
          <a:xfrm>
            <a:off x="6213597" y="3265488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4" hasCustomPrompt="1"/>
          </p:nvPr>
        </p:nvSpPr>
        <p:spPr>
          <a:xfrm>
            <a:off x="8120063" y="414459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35" name="Picture Placeholder 6"/>
          <p:cNvSpPr>
            <a:spLocks noGrp="1"/>
          </p:cNvSpPr>
          <p:nvPr>
            <p:ph type="pic" sz="quarter" idx="26" hasCustomPrompt="1"/>
          </p:nvPr>
        </p:nvSpPr>
        <p:spPr>
          <a:xfrm>
            <a:off x="8120063" y="3265488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37" name="Picture Placeholder 6"/>
          <p:cNvSpPr>
            <a:spLocks noGrp="1"/>
          </p:cNvSpPr>
          <p:nvPr>
            <p:ph type="pic" sz="quarter" idx="28" hasCustomPrompt="1"/>
          </p:nvPr>
        </p:nvSpPr>
        <p:spPr>
          <a:xfrm>
            <a:off x="10033733" y="414459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39" name="Picture Placeholder 6"/>
          <p:cNvSpPr>
            <a:spLocks noGrp="1"/>
          </p:cNvSpPr>
          <p:nvPr>
            <p:ph type="pic" sz="quarter" idx="30" hasCustomPrompt="1"/>
          </p:nvPr>
        </p:nvSpPr>
        <p:spPr>
          <a:xfrm>
            <a:off x="10024941" y="3265488"/>
            <a:ext cx="1717675" cy="1685925"/>
          </a:xfrm>
          <a:solidFill>
            <a:schemeClr val="bg2">
              <a:lumMod val="85000"/>
            </a:schemeClr>
          </a:solidFill>
        </p:spPr>
        <p:txBody>
          <a:bodyPr tIns="324000">
            <a:normAutofit/>
          </a:bodyPr>
          <a:lstStyle>
            <a:lvl1pPr algn="ct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Insert photo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5F7F31CF-8154-1A42-993F-51718508DE7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59263" y="2255837"/>
            <a:ext cx="1721582" cy="81280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5471738-F1CB-9843-91D5-D7AF7467E9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13596" y="2255837"/>
            <a:ext cx="1717674" cy="81280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71993DF9-07B1-FF4F-B631-88A43A53136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20062" y="2255837"/>
            <a:ext cx="1717674" cy="81280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D242F9B8-BB6B-4043-B029-C9A233B4276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031412" y="2255837"/>
            <a:ext cx="1717676" cy="81280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4F6DACF1-2927-2643-91EC-6D6B963A8FF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259263" y="5132614"/>
            <a:ext cx="1721582" cy="74431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EF5D4428-0D40-1E4E-BE15-7A912C46F2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13596" y="5132614"/>
            <a:ext cx="1717674" cy="74431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18BC1015-4CA7-2D40-A2FF-09452B7A6AF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20062" y="5132614"/>
            <a:ext cx="1717674" cy="74431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8E61E418-3A7E-EA4E-B148-BED7F2CC338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31412" y="5132614"/>
            <a:ext cx="1717676" cy="74431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latin typeface="+mj-lt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3pPr>
            <a:lvl4pPr marL="36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4pPr>
            <a:lvl5pPr marL="540000">
              <a:lnSpc>
                <a:spcPct val="100000"/>
              </a:lnSpc>
              <a:spcBef>
                <a:spcPts val="0"/>
              </a:spcBef>
              <a:defRPr sz="1200" b="0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Name here</a:t>
            </a:r>
          </a:p>
          <a:p>
            <a:pPr lvl="1"/>
            <a:r>
              <a:rPr lang="en-GB"/>
              <a:t>Title/Department</a:t>
            </a:r>
          </a:p>
          <a:p>
            <a:pPr lvl="1"/>
            <a:r>
              <a:rPr lang="en-GB"/>
              <a:t>Location if needed</a:t>
            </a:r>
          </a:p>
        </p:txBody>
      </p:sp>
    </p:spTree>
    <p:extLst>
      <p:ext uri="{BB962C8B-B14F-4D97-AF65-F5344CB8AC3E}">
        <p14:creationId xmlns:p14="http://schemas.microsoft.com/office/powerpoint/2010/main" val="2901831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3030" y="328612"/>
            <a:ext cx="5530734" cy="86836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Page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42913" y="1376363"/>
            <a:ext cx="5545021" cy="4500561"/>
          </a:xfrm>
        </p:spPr>
        <p:txBody>
          <a:bodyPr/>
          <a:lstStyle>
            <a:lvl1pPr marL="271463" indent="-271463">
              <a:spcBef>
                <a:spcPts val="800"/>
              </a:spcBef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GB"/>
              <a:t>Bullet points</a:t>
            </a:r>
          </a:p>
        </p:txBody>
      </p:sp>
    </p:spTree>
    <p:extLst>
      <p:ext uri="{BB962C8B-B14F-4D97-AF65-F5344CB8AC3E}">
        <p14:creationId xmlns:p14="http://schemas.microsoft.com/office/powerpoint/2010/main" val="1001416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3030" y="328612"/>
            <a:ext cx="7489708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EDD456-F3EC-7C43-A220-9C3B89FBC9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912" y="1376363"/>
            <a:ext cx="5545137" cy="4500562"/>
          </a:xfrm>
        </p:spPr>
        <p:txBody>
          <a:bodyPr/>
          <a:lstStyle/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3893136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C35832F-A90C-D349-923B-A0376DFEAAB8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42913" y="1376363"/>
            <a:ext cx="5545137" cy="4500562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2C6EA10-0555-DD45-81A4-DE8840C8DF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3950" y="1376363"/>
            <a:ext cx="5545138" cy="450056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9316734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D6C41-8122-FE4A-9D23-BF4A4754A0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913" y="1376364"/>
            <a:ext cx="2665412" cy="4500560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6E3DFA5-19C5-374C-99CD-7016800B9A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87712" y="1376364"/>
            <a:ext cx="2698670" cy="4500560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E0B2C39E-C0F1-244A-9B92-B1D3FDE487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08794" y="1376364"/>
            <a:ext cx="2658981" cy="1649149"/>
          </a:xfrm>
          <a:solidFill>
            <a:srgbClr val="D5D5D5"/>
          </a:solidFill>
        </p:spPr>
        <p:txBody>
          <a:bodyPr wrap="square" lIns="180000" tIns="144000" rIns="270000" bIns="270000">
            <a:spAutoFit/>
          </a:bodyPr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Pull out box title</a:t>
            </a:r>
          </a:p>
          <a:p>
            <a:pPr lvl="1"/>
            <a:r>
              <a:rPr lang="en-GB"/>
              <a:t>Pull out box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</p:spTree>
    <p:extLst>
      <p:ext uri="{BB962C8B-B14F-4D97-AF65-F5344CB8AC3E}">
        <p14:creationId xmlns:p14="http://schemas.microsoft.com/office/powerpoint/2010/main" val="17461474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+ provocative statement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3474D-1684-3A42-8E56-1FCCED718E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B7053D-66BF-354F-89AC-126EDC5E5E2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9A6A74-15F0-9549-8BDC-34670E3194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3693" y="404813"/>
            <a:ext cx="5472112" cy="5472112"/>
          </a:xfrm>
          <a:custGeom>
            <a:avLst/>
            <a:gdLst>
              <a:gd name="connsiteX0" fmla="*/ 2736056 w 5472112"/>
              <a:gd name="connsiteY0" fmla="*/ 0 h 5472112"/>
              <a:gd name="connsiteX1" fmla="*/ 5472112 w 5472112"/>
              <a:gd name="connsiteY1" fmla="*/ 2736056 h 5472112"/>
              <a:gd name="connsiteX2" fmla="*/ 2736056 w 5472112"/>
              <a:gd name="connsiteY2" fmla="*/ 5472112 h 5472112"/>
              <a:gd name="connsiteX3" fmla="*/ 0 w 5472112"/>
              <a:gd name="connsiteY3" fmla="*/ 2736056 h 5472112"/>
              <a:gd name="connsiteX4" fmla="*/ 2736056 w 5472112"/>
              <a:gd name="connsiteY4" fmla="*/ 0 h 547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2112" h="5472112">
                <a:moveTo>
                  <a:pt x="2736056" y="0"/>
                </a:moveTo>
                <a:cubicBezTo>
                  <a:pt x="4247138" y="0"/>
                  <a:pt x="5472112" y="1224974"/>
                  <a:pt x="5472112" y="2736056"/>
                </a:cubicBezTo>
                <a:cubicBezTo>
                  <a:pt x="5472112" y="4247138"/>
                  <a:pt x="4247138" y="5472112"/>
                  <a:pt x="2736056" y="5472112"/>
                </a:cubicBezTo>
                <a:cubicBezTo>
                  <a:pt x="1224974" y="5472112"/>
                  <a:pt x="0" y="4247138"/>
                  <a:pt x="0" y="2736056"/>
                </a:cubicBezTo>
                <a:cubicBezTo>
                  <a:pt x="0" y="1224974"/>
                  <a:pt x="1224974" y="0"/>
                  <a:pt x="2736056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lIns="180000" tIns="180000" rIns="180000" bIns="27000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000">
                <a:solidFill>
                  <a:schemeClr val="bg1"/>
                </a:solidFill>
              </a:defRPr>
            </a:lvl1pPr>
            <a:lvl2pPr>
              <a:spcBef>
                <a:spcPts val="800"/>
              </a:spcBef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</a:lstStyle>
          <a:p>
            <a:pPr lvl="0"/>
            <a:r>
              <a:rPr lang="en-GB"/>
              <a:t>Large provocative statement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41BC5D-32A1-0C4F-A541-FFFFE7612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029" y="404813"/>
            <a:ext cx="5159485" cy="5472111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/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934746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+ body cop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3474D-1684-3A42-8E56-1FCCED718E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B7053D-66BF-354F-89AC-126EDC5E5E2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70304E-D926-944A-BCC6-99A65886BD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030" y="411163"/>
            <a:ext cx="5166742" cy="5465761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Page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B983EA-6D51-FC49-A0D8-D84445F76E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3950" y="411163"/>
            <a:ext cx="5548313" cy="5465762"/>
          </a:xfrm>
        </p:spPr>
        <p:txBody>
          <a:bodyPr/>
          <a:lstStyle/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35234347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itle + body copy 2 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1B8F-0A50-DC42-B94F-85BA684BAB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8C1A99-8B49-E34F-A720-20D9BBEA2A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43029" y="411163"/>
            <a:ext cx="5166463" cy="5465762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spcBef>
                <a:spcPts val="5400"/>
              </a:spcBef>
              <a:defRPr sz="6000"/>
            </a:lvl1pPr>
          </a:lstStyle>
          <a:p>
            <a:r>
              <a:rPr lang="en-GB"/>
              <a:t>Large title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C4B41CD-33F1-434E-9A20-8A126C81C0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48750" y="411163"/>
            <a:ext cx="2700338" cy="5465762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D9F99FC-E687-A849-A6FE-EE53C5CDD5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3950" y="411163"/>
            <a:ext cx="2663825" cy="5465762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</p:spTree>
    <p:extLst>
      <p:ext uri="{BB962C8B-B14F-4D97-AF65-F5344CB8AC3E}">
        <p14:creationId xmlns:p14="http://schemas.microsoft.com/office/powerpoint/2010/main" val="3175906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 + body copy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3474D-1684-3A42-8E56-1FCCED718E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B7053D-66BF-354F-89AC-126EDC5E5E2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1325" y="404813"/>
            <a:ext cx="5157788" cy="5472112"/>
          </a:xfrm>
        </p:spPr>
        <p:txBody>
          <a:bodyPr anchor="ctr" anchorCtr="0">
            <a:noAutofit/>
          </a:bodyPr>
          <a:lstStyle>
            <a:lvl1pPr algn="ctr">
              <a:spcBef>
                <a:spcPts val="0"/>
              </a:spcBef>
              <a:spcAft>
                <a:spcPts val="2200"/>
              </a:spcAft>
              <a:defRPr sz="2000" b="0" i="0">
                <a:latin typeface="Georgia Pro Light" panose="02040302050405020303" pitchFamily="18" charset="0"/>
              </a:defRPr>
            </a:lvl1pPr>
            <a:lvl2pPr marL="6350" indent="0" algn="ctr">
              <a:spcBef>
                <a:spcPts val="0"/>
              </a:spcBef>
              <a:buNone/>
              <a:defRPr sz="1200" b="1">
                <a:latin typeface="+mj-lt"/>
              </a:defRPr>
            </a:lvl2pPr>
            <a:lvl3pPr marL="0" indent="0" algn="ctr">
              <a:spcBef>
                <a:spcPts val="0"/>
              </a:spcBef>
              <a:buNone/>
              <a:defRPr sz="1200">
                <a:latin typeface="+mj-lt"/>
              </a:defRPr>
            </a:lvl3pPr>
          </a:lstStyle>
          <a:p>
            <a:pPr lvl="0"/>
            <a:r>
              <a:rPr lang="en-GB"/>
              <a:t>Large quote</a:t>
            </a:r>
          </a:p>
          <a:p>
            <a:pPr lvl="1"/>
            <a:r>
              <a:rPr lang="en-GB"/>
              <a:t>Name here</a:t>
            </a:r>
          </a:p>
          <a:p>
            <a:pPr lvl="2"/>
            <a:r>
              <a:rPr lang="en-GB"/>
              <a:t>Title/Company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681910-F59F-B14D-A20A-B4C1CA510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3949" y="328612"/>
            <a:ext cx="5548197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27053CF-EE68-834F-B693-5FD87E0C13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3950" y="1376363"/>
            <a:ext cx="5548313" cy="450056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276992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box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448663" y="1859863"/>
            <a:ext cx="2667600" cy="2628000"/>
          </a:xfrm>
          <a:solidFill>
            <a:srgbClr val="D5D5D5"/>
          </a:solidFill>
        </p:spPr>
        <p:txBody>
          <a:bodyPr lIns="180000" tIns="180000" rIns="180000" bIns="180000" anchor="ctr" anchorCtr="0">
            <a:noAutofit/>
          </a:bodyPr>
          <a:lstStyle>
            <a:lvl1pPr algn="ctr">
              <a:spcBef>
                <a:spcPts val="2200"/>
              </a:spcBef>
              <a:defRPr sz="2000" b="0" i="0">
                <a:latin typeface="Georgia Pro Light" panose="02040302050405020303" pitchFamily="18" charset="0"/>
              </a:defRPr>
            </a:lvl1pPr>
            <a:lvl2pPr marL="6350" indent="0">
              <a:spcBef>
                <a:spcPts val="0"/>
              </a:spcBef>
              <a:defRPr sz="1200"/>
            </a:lvl2pPr>
          </a:lstStyle>
          <a:p>
            <a:pPr lvl="0"/>
            <a:r>
              <a:rPr lang="en-GB"/>
              <a:t>Statement body copy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5" hasCustomPrompt="1"/>
          </p:nvPr>
        </p:nvSpPr>
        <p:spPr>
          <a:xfrm>
            <a:off x="3307300" y="1859863"/>
            <a:ext cx="2667600" cy="2628000"/>
          </a:xfrm>
          <a:solidFill>
            <a:srgbClr val="D5D5D5"/>
          </a:solidFill>
        </p:spPr>
        <p:txBody>
          <a:bodyPr lIns="180000" tIns="180000" rIns="180000" bIns="180000" anchor="ctr" anchorCtr="0">
            <a:noAutofit/>
          </a:bodyPr>
          <a:lstStyle>
            <a:lvl1pPr algn="ctr">
              <a:spcBef>
                <a:spcPts val="2200"/>
              </a:spcBef>
              <a:defRPr sz="2000" b="0" i="0">
                <a:latin typeface="Georgia Pro Light" panose="02040302050405020303" pitchFamily="18" charset="0"/>
              </a:defRPr>
            </a:lvl1pPr>
            <a:lvl2pPr marL="6350" indent="0">
              <a:spcBef>
                <a:spcPts val="0"/>
              </a:spcBef>
              <a:defRPr sz="1200"/>
            </a:lvl2pPr>
          </a:lstStyle>
          <a:p>
            <a:pPr lvl="0"/>
            <a:r>
              <a:rPr lang="en-GB"/>
              <a:t>Statement body copy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 hasCustomPrompt="1"/>
          </p:nvPr>
        </p:nvSpPr>
        <p:spPr>
          <a:xfrm>
            <a:off x="6209897" y="1859863"/>
            <a:ext cx="2667600" cy="2628000"/>
          </a:xfrm>
          <a:solidFill>
            <a:srgbClr val="D5D5D5"/>
          </a:solidFill>
        </p:spPr>
        <p:txBody>
          <a:bodyPr lIns="180000" tIns="180000" rIns="180000" bIns="180000" anchor="ctr" anchorCtr="0">
            <a:noAutofit/>
          </a:bodyPr>
          <a:lstStyle>
            <a:lvl1pPr algn="ctr">
              <a:spcBef>
                <a:spcPts val="2200"/>
              </a:spcBef>
              <a:defRPr sz="2000" b="0" i="0">
                <a:latin typeface="Georgia Pro Light" panose="02040302050405020303" pitchFamily="18" charset="0"/>
              </a:defRPr>
            </a:lvl1pPr>
            <a:lvl2pPr marL="6350" indent="0">
              <a:spcBef>
                <a:spcPts val="0"/>
              </a:spcBef>
              <a:defRPr sz="1200"/>
            </a:lvl2pPr>
          </a:lstStyle>
          <a:p>
            <a:pPr lvl="0"/>
            <a:r>
              <a:rPr lang="en-GB"/>
              <a:t>Statement body copy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7" hasCustomPrompt="1"/>
          </p:nvPr>
        </p:nvSpPr>
        <p:spPr>
          <a:xfrm>
            <a:off x="9077325" y="1859863"/>
            <a:ext cx="2667600" cy="2628000"/>
          </a:xfrm>
          <a:solidFill>
            <a:srgbClr val="D5D5D5"/>
          </a:solidFill>
        </p:spPr>
        <p:txBody>
          <a:bodyPr lIns="180000" tIns="180000" rIns="180000" bIns="180000" anchor="ctr" anchorCtr="0">
            <a:noAutofit/>
          </a:bodyPr>
          <a:lstStyle>
            <a:lvl1pPr algn="ctr">
              <a:spcBef>
                <a:spcPts val="2200"/>
              </a:spcBef>
              <a:defRPr sz="2000" b="0" i="0">
                <a:latin typeface="Georgia Pro Light" panose="02040302050405020303" pitchFamily="18" charset="0"/>
              </a:defRPr>
            </a:lvl1pPr>
            <a:lvl2pPr marL="6350" indent="0">
              <a:spcBef>
                <a:spcPts val="0"/>
              </a:spcBef>
              <a:defRPr sz="1200"/>
            </a:lvl2pPr>
          </a:lstStyle>
          <a:p>
            <a:pPr lvl="0"/>
            <a:r>
              <a:rPr lang="en-GB"/>
              <a:t>Statement body copy</a:t>
            </a:r>
          </a:p>
        </p:txBody>
      </p:sp>
    </p:spTree>
    <p:extLst>
      <p:ext uri="{BB962C8B-B14F-4D97-AF65-F5344CB8AC3E}">
        <p14:creationId xmlns:p14="http://schemas.microsoft.com/office/powerpoint/2010/main" val="39944661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boxes grey background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FA669330-2F15-864E-ACBC-6ABC45540E6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48663" y="1859863"/>
            <a:ext cx="2667600" cy="2628000"/>
          </a:xfrm>
          <a:solidFill>
            <a:schemeClr val="bg1"/>
          </a:solidFill>
        </p:spPr>
        <p:txBody>
          <a:bodyPr lIns="180000" tIns="180000" rIns="180000" bIns="180000" anchor="ctr" anchorCtr="0">
            <a:noAutofit/>
          </a:bodyPr>
          <a:lstStyle>
            <a:lvl1pPr algn="ctr">
              <a:spcBef>
                <a:spcPts val="2200"/>
              </a:spcBef>
              <a:defRPr sz="2000" b="0" i="0">
                <a:latin typeface="Georgia Pro Light" panose="02040302050405020303" pitchFamily="18" charset="0"/>
              </a:defRPr>
            </a:lvl1pPr>
            <a:lvl2pPr marL="6350" indent="0">
              <a:spcBef>
                <a:spcPts val="0"/>
              </a:spcBef>
              <a:defRPr sz="1200"/>
            </a:lvl2pPr>
          </a:lstStyle>
          <a:p>
            <a:pPr lvl="0"/>
            <a:r>
              <a:rPr lang="en-GB"/>
              <a:t>Statement body copy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989793D6-9990-D84C-869B-81A28B3671B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07300" y="1859863"/>
            <a:ext cx="2667600" cy="2628000"/>
          </a:xfrm>
          <a:solidFill>
            <a:schemeClr val="bg1"/>
          </a:solidFill>
        </p:spPr>
        <p:txBody>
          <a:bodyPr lIns="180000" tIns="180000" rIns="180000" bIns="180000" anchor="ctr" anchorCtr="0">
            <a:noAutofit/>
          </a:bodyPr>
          <a:lstStyle>
            <a:lvl1pPr algn="ctr">
              <a:spcBef>
                <a:spcPts val="2200"/>
              </a:spcBef>
              <a:defRPr sz="2000" b="0" i="0">
                <a:latin typeface="Georgia Pro Light" panose="02040302050405020303" pitchFamily="18" charset="0"/>
              </a:defRPr>
            </a:lvl1pPr>
            <a:lvl2pPr marL="6350" indent="0">
              <a:spcBef>
                <a:spcPts val="0"/>
              </a:spcBef>
              <a:defRPr sz="1200"/>
            </a:lvl2pPr>
          </a:lstStyle>
          <a:p>
            <a:pPr lvl="0"/>
            <a:r>
              <a:rPr lang="en-GB"/>
              <a:t>Statement body copy</a:t>
            </a: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1F586622-0C99-9142-90C4-A2D202CB5C8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09897" y="1859863"/>
            <a:ext cx="2667600" cy="2628000"/>
          </a:xfrm>
          <a:solidFill>
            <a:schemeClr val="bg1"/>
          </a:solidFill>
        </p:spPr>
        <p:txBody>
          <a:bodyPr lIns="180000" tIns="180000" rIns="180000" bIns="180000" anchor="ctr" anchorCtr="0">
            <a:noAutofit/>
          </a:bodyPr>
          <a:lstStyle>
            <a:lvl1pPr algn="ctr">
              <a:spcBef>
                <a:spcPts val="2200"/>
              </a:spcBef>
              <a:defRPr sz="2000" b="0" i="0">
                <a:latin typeface="Georgia Pro Light" panose="02040302050405020303" pitchFamily="18" charset="0"/>
              </a:defRPr>
            </a:lvl1pPr>
            <a:lvl2pPr marL="6350" indent="0">
              <a:spcBef>
                <a:spcPts val="0"/>
              </a:spcBef>
              <a:defRPr sz="1200"/>
            </a:lvl2pPr>
          </a:lstStyle>
          <a:p>
            <a:pPr lvl="0"/>
            <a:r>
              <a:rPr lang="en-GB"/>
              <a:t>Statement body copy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F76957A2-76B7-7041-A346-846997EBEA4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077325" y="1859863"/>
            <a:ext cx="2667600" cy="2628000"/>
          </a:xfrm>
          <a:solidFill>
            <a:schemeClr val="bg1"/>
          </a:solidFill>
        </p:spPr>
        <p:txBody>
          <a:bodyPr lIns="180000" tIns="180000" rIns="180000" bIns="180000" anchor="ctr" anchorCtr="0">
            <a:noAutofit/>
          </a:bodyPr>
          <a:lstStyle>
            <a:lvl1pPr algn="ctr">
              <a:spcBef>
                <a:spcPts val="2200"/>
              </a:spcBef>
              <a:defRPr sz="2000" b="0" i="0">
                <a:latin typeface="Georgia Pro Light" panose="02040302050405020303" pitchFamily="18" charset="0"/>
              </a:defRPr>
            </a:lvl1pPr>
            <a:lvl2pPr marL="6350" indent="0">
              <a:spcBef>
                <a:spcPts val="0"/>
              </a:spcBef>
              <a:defRPr sz="1200"/>
            </a:lvl2pPr>
          </a:lstStyle>
          <a:p>
            <a:pPr lvl="0"/>
            <a:r>
              <a:rPr lang="en-GB"/>
              <a:t>Statement body copy</a:t>
            </a:r>
          </a:p>
        </p:txBody>
      </p:sp>
    </p:spTree>
    <p:extLst>
      <p:ext uri="{BB962C8B-B14F-4D97-AF65-F5344CB8AC3E}">
        <p14:creationId xmlns:p14="http://schemas.microsoft.com/office/powerpoint/2010/main" val="42588730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boxes black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1B8F-0A50-DC42-B94F-85BA684BAB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8C1A99-8B49-E34F-A720-20D9BBEA2A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E5983159-5E01-8A4B-B096-B4DE5998FE0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48663" y="1859863"/>
            <a:ext cx="2667600" cy="2628000"/>
          </a:xfrm>
          <a:solidFill>
            <a:schemeClr val="accent1"/>
          </a:solidFill>
        </p:spPr>
        <p:txBody>
          <a:bodyPr lIns="180000" tIns="180000" rIns="180000" bIns="180000" anchor="ctr" anchorCtr="0">
            <a:noAutofit/>
          </a:bodyPr>
          <a:lstStyle>
            <a:lvl1pPr algn="ctr">
              <a:spcBef>
                <a:spcPts val="2200"/>
              </a:spcBef>
              <a:defRPr sz="2000" b="0" i="0">
                <a:latin typeface="Georgia Pro Light" panose="02040302050405020303" pitchFamily="18" charset="0"/>
              </a:defRPr>
            </a:lvl1pPr>
            <a:lvl2pPr marL="6350" indent="0">
              <a:spcBef>
                <a:spcPts val="0"/>
              </a:spcBef>
              <a:defRPr sz="1200"/>
            </a:lvl2pPr>
          </a:lstStyle>
          <a:p>
            <a:pPr lvl="0"/>
            <a:r>
              <a:rPr lang="en-GB"/>
              <a:t>Statement body copy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066088AF-1ED4-D744-91DB-F6B48F6B79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07300" y="1859863"/>
            <a:ext cx="2667600" cy="2628000"/>
          </a:xfrm>
          <a:solidFill>
            <a:schemeClr val="accent1"/>
          </a:solidFill>
        </p:spPr>
        <p:txBody>
          <a:bodyPr lIns="180000" tIns="180000" rIns="180000" bIns="180000" anchor="ctr" anchorCtr="0">
            <a:noAutofit/>
          </a:bodyPr>
          <a:lstStyle>
            <a:lvl1pPr algn="ctr">
              <a:spcBef>
                <a:spcPts val="2200"/>
              </a:spcBef>
              <a:defRPr sz="2000" b="0" i="0">
                <a:latin typeface="Georgia Pro Light" panose="02040302050405020303" pitchFamily="18" charset="0"/>
              </a:defRPr>
            </a:lvl1pPr>
            <a:lvl2pPr marL="6350" indent="0">
              <a:spcBef>
                <a:spcPts val="0"/>
              </a:spcBef>
              <a:defRPr sz="1200"/>
            </a:lvl2pPr>
          </a:lstStyle>
          <a:p>
            <a:pPr lvl="0"/>
            <a:r>
              <a:rPr lang="en-GB"/>
              <a:t>Statement body copy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E4A31A12-DDC3-994A-BC06-F8902F67773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09897" y="1859863"/>
            <a:ext cx="2667600" cy="2628000"/>
          </a:xfrm>
          <a:solidFill>
            <a:schemeClr val="accent1"/>
          </a:solidFill>
        </p:spPr>
        <p:txBody>
          <a:bodyPr lIns="180000" tIns="180000" rIns="180000" bIns="180000" anchor="ctr" anchorCtr="0">
            <a:noAutofit/>
          </a:bodyPr>
          <a:lstStyle>
            <a:lvl1pPr algn="ctr">
              <a:spcBef>
                <a:spcPts val="2200"/>
              </a:spcBef>
              <a:defRPr sz="2000" b="0" i="0">
                <a:latin typeface="Georgia Pro Light" panose="02040302050405020303" pitchFamily="18" charset="0"/>
              </a:defRPr>
            </a:lvl1pPr>
            <a:lvl2pPr marL="6350" indent="0">
              <a:spcBef>
                <a:spcPts val="0"/>
              </a:spcBef>
              <a:defRPr sz="1200"/>
            </a:lvl2pPr>
          </a:lstStyle>
          <a:p>
            <a:pPr lvl="0"/>
            <a:r>
              <a:rPr lang="en-GB"/>
              <a:t>Statement body copy</a:t>
            </a: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0752BAE5-9C66-0B41-B6AA-A31B864211A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077325" y="1859863"/>
            <a:ext cx="2667600" cy="2628000"/>
          </a:xfrm>
          <a:solidFill>
            <a:schemeClr val="accent1"/>
          </a:solidFill>
        </p:spPr>
        <p:txBody>
          <a:bodyPr lIns="180000" tIns="180000" rIns="180000" bIns="180000" anchor="ctr" anchorCtr="0">
            <a:noAutofit/>
          </a:bodyPr>
          <a:lstStyle>
            <a:lvl1pPr algn="ctr">
              <a:spcBef>
                <a:spcPts val="2200"/>
              </a:spcBef>
              <a:defRPr sz="2000" b="0" i="0">
                <a:latin typeface="Georgia Pro Light" panose="02040302050405020303" pitchFamily="18" charset="0"/>
              </a:defRPr>
            </a:lvl1pPr>
            <a:lvl2pPr marL="6350" indent="0">
              <a:spcBef>
                <a:spcPts val="0"/>
              </a:spcBef>
              <a:defRPr sz="1200"/>
            </a:lvl2pPr>
          </a:lstStyle>
          <a:p>
            <a:pPr lvl="0"/>
            <a:r>
              <a:rPr lang="en-GB"/>
              <a:t>Statement body copy</a:t>
            </a:r>
          </a:p>
        </p:txBody>
      </p:sp>
    </p:spTree>
    <p:extLst>
      <p:ext uri="{BB962C8B-B14F-4D97-AF65-F5344CB8AC3E}">
        <p14:creationId xmlns:p14="http://schemas.microsoft.com/office/powerpoint/2010/main" val="3541796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 black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9060284-4F47-CB44-A9FC-E6FC1928669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5175" cy="6858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add full bleed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E2FAAB-711C-FA44-BC67-2159548F4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8A05EA-048B-BE45-A022-81994CD6FC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757CF4-21A4-A841-8AC1-51A4A4299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027710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 white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9060284-4F47-CB44-A9FC-E6FC1928669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5175" cy="6858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add full bleed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E2FAAB-711C-FA44-BC67-2159548F4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8A05EA-048B-BE45-A022-81994CD6FC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757CF4-21A4-A841-8AC1-51A4A4299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211234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hort statement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9060284-4F47-CB44-A9FC-E6FC1928669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5175" cy="6858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add full bleed image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8A05EA-048B-BE45-A022-81994CD6FC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757CF4-21A4-A841-8AC1-51A4A4299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50D3E88-764E-CA4E-B843-A7B6713DDB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2913" y="2312988"/>
            <a:ext cx="4608512" cy="1692275"/>
          </a:xfrm>
        </p:spPr>
        <p:txBody>
          <a:bodyPr anchor="ctr"/>
          <a:lstStyle>
            <a:lvl1pPr>
              <a:spcBef>
                <a:spcPts val="0"/>
              </a:spcBef>
              <a:defRPr sz="3000" b="1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3000" b="1">
                <a:latin typeface="Neue Haas Grotesk Text Pro" panose="020B0504020202020204" pitchFamily="34" charset="77"/>
              </a:defRPr>
            </a:lvl2pPr>
            <a:lvl3pPr marL="0" indent="0">
              <a:spcBef>
                <a:spcPts val="0"/>
              </a:spcBef>
              <a:buNone/>
              <a:defRPr sz="3000" b="1">
                <a:latin typeface="Neue Haas Grotesk Text Pro" panose="020B0504020202020204" pitchFamily="34" charset="77"/>
              </a:defRPr>
            </a:lvl3pPr>
            <a:lvl4pPr marL="540000" indent="0">
              <a:spcBef>
                <a:spcPts val="0"/>
              </a:spcBef>
              <a:buNone/>
              <a:defRPr sz="3000" b="1">
                <a:latin typeface="Neue Haas Grotesk Text Pro" panose="020B0504020202020204" pitchFamily="34" charset="77"/>
              </a:defRPr>
            </a:lvl4pPr>
            <a:lvl5pPr>
              <a:spcBef>
                <a:spcPts val="0"/>
              </a:spcBef>
              <a:defRPr sz="3000" b="1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Short statement</a:t>
            </a:r>
          </a:p>
        </p:txBody>
      </p:sp>
    </p:spTree>
    <p:extLst>
      <p:ext uri="{BB962C8B-B14F-4D97-AF65-F5344CB8AC3E}">
        <p14:creationId xmlns:p14="http://schemas.microsoft.com/office/powerpoint/2010/main" val="14697331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hort statement whi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9060284-4F47-CB44-A9FC-E6FC1928669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5175" cy="6858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add full bleed image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8A05EA-048B-BE45-A022-81994CD6FC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757CF4-21A4-A841-8AC1-51A4A4299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C7EBDE-75B0-6F43-BAF1-502FB249E3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2913" y="2312988"/>
            <a:ext cx="4608512" cy="1692275"/>
          </a:xfrm>
        </p:spPr>
        <p:txBody>
          <a:bodyPr anchor="ctr"/>
          <a:lstStyle>
            <a:lvl1pPr>
              <a:spcBef>
                <a:spcPts val="0"/>
              </a:spcBef>
              <a:defRPr sz="3000" b="1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3000" b="1">
                <a:latin typeface="Neue Haas Grotesk Text Pro" panose="020B0504020202020204" pitchFamily="34" charset="77"/>
              </a:defRPr>
            </a:lvl2pPr>
            <a:lvl3pPr marL="0" indent="0">
              <a:spcBef>
                <a:spcPts val="0"/>
              </a:spcBef>
              <a:buNone/>
              <a:defRPr sz="3000" b="1">
                <a:latin typeface="Neue Haas Grotesk Text Pro" panose="020B0504020202020204" pitchFamily="34" charset="77"/>
              </a:defRPr>
            </a:lvl3pPr>
            <a:lvl4pPr marL="540000" indent="0">
              <a:spcBef>
                <a:spcPts val="0"/>
              </a:spcBef>
              <a:buNone/>
              <a:defRPr sz="3000" b="1">
                <a:latin typeface="Neue Haas Grotesk Text Pro" panose="020B0504020202020204" pitchFamily="34" charset="77"/>
              </a:defRPr>
            </a:lvl4pPr>
            <a:lvl5pPr>
              <a:spcBef>
                <a:spcPts val="0"/>
              </a:spcBef>
              <a:defRPr sz="3000" b="1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GB"/>
              <a:t>Short statement</a:t>
            </a:r>
          </a:p>
        </p:txBody>
      </p:sp>
    </p:spTree>
    <p:extLst>
      <p:ext uri="{BB962C8B-B14F-4D97-AF65-F5344CB8AC3E}">
        <p14:creationId xmlns:p14="http://schemas.microsoft.com/office/powerpoint/2010/main" val="3885970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Small image left alig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3475" y="327600"/>
            <a:ext cx="5532438" cy="869375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455610" y="411163"/>
            <a:ext cx="5532439" cy="5455075"/>
          </a:xfrm>
          <a:solidFill>
            <a:schemeClr val="accent1"/>
          </a:solidFill>
        </p:spPr>
        <p:txBody>
          <a:bodyPr tIns="2052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E60604F-C739-5045-A433-03C1405748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87713" y="3716338"/>
            <a:ext cx="2149900" cy="2149900"/>
          </a:xfrm>
          <a:custGeom>
            <a:avLst/>
            <a:gdLst>
              <a:gd name="connsiteX0" fmla="*/ 1074950 w 2149900"/>
              <a:gd name="connsiteY0" fmla="*/ 0 h 2149900"/>
              <a:gd name="connsiteX1" fmla="*/ 2149900 w 2149900"/>
              <a:gd name="connsiteY1" fmla="*/ 1074950 h 2149900"/>
              <a:gd name="connsiteX2" fmla="*/ 1074950 w 2149900"/>
              <a:gd name="connsiteY2" fmla="*/ 2149900 h 2149900"/>
              <a:gd name="connsiteX3" fmla="*/ 0 w 2149900"/>
              <a:gd name="connsiteY3" fmla="*/ 1074950 h 2149900"/>
              <a:gd name="connsiteX4" fmla="*/ 1074950 w 2149900"/>
              <a:gd name="connsiteY4" fmla="*/ 0 h 214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900" h="2149900">
                <a:moveTo>
                  <a:pt x="1074950" y="0"/>
                </a:moveTo>
                <a:cubicBezTo>
                  <a:pt x="1668629" y="0"/>
                  <a:pt x="2149900" y="481272"/>
                  <a:pt x="2149900" y="1074950"/>
                </a:cubicBezTo>
                <a:cubicBezTo>
                  <a:pt x="2149900" y="1668629"/>
                  <a:pt x="1668629" y="2149900"/>
                  <a:pt x="1074950" y="2149900"/>
                </a:cubicBezTo>
                <a:cubicBezTo>
                  <a:pt x="481272" y="2149900"/>
                  <a:pt x="0" y="1668629"/>
                  <a:pt x="0" y="1074950"/>
                </a:cubicBezTo>
                <a:cubicBezTo>
                  <a:pt x="0" y="481272"/>
                  <a:pt x="481272" y="0"/>
                  <a:pt x="1074950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0"/>
              </a:spcBef>
              <a:spcAft>
                <a:spcPts val="1320"/>
              </a:spcAft>
              <a:buNone/>
              <a:defRPr sz="12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Highlight title</a:t>
            </a:r>
          </a:p>
          <a:p>
            <a:pPr lvl="1"/>
            <a:r>
              <a:rPr lang="en-GB"/>
              <a:t>Key fact or stat copy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1A82363-E863-AB41-8956-29B93FBF9F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48750" y="1376363"/>
            <a:ext cx="2700338" cy="4500562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20ECD043-AD6B-EE4A-9433-884265BF99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03950" y="1376363"/>
            <a:ext cx="2663825" cy="4500562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</p:spTree>
    <p:extLst>
      <p:ext uri="{BB962C8B-B14F-4D97-AF65-F5344CB8AC3E}">
        <p14:creationId xmlns:p14="http://schemas.microsoft.com/office/powerpoint/2010/main" val="5697523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right alig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411164"/>
            <a:ext cx="5549900" cy="5465762"/>
          </a:xfrm>
          <a:solidFill>
            <a:schemeClr val="accent1"/>
          </a:solidFill>
        </p:spPr>
        <p:txBody>
          <a:bodyPr tIns="2052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133012-18C1-D34E-A8B1-013BD17619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030" y="328612"/>
            <a:ext cx="4608395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AE13113-6A0B-BC4A-8E93-C522FC5BF9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1326" y="1376363"/>
            <a:ext cx="4610099" cy="4500563"/>
          </a:xfrm>
        </p:spPr>
        <p:txBody>
          <a:bodyPr/>
          <a:lstStyle/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39564689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left alig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48750" y="327600"/>
            <a:ext cx="2700337" cy="724823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442913" y="411164"/>
            <a:ext cx="8424862" cy="5465762"/>
          </a:xfrm>
          <a:solidFill>
            <a:schemeClr val="accent1"/>
          </a:solidFill>
        </p:spPr>
        <p:txBody>
          <a:bodyPr tIns="2052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9F78C73-5D7E-9143-A8C6-AE7357024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3950" y="3716338"/>
            <a:ext cx="2149900" cy="2149900"/>
          </a:xfrm>
          <a:custGeom>
            <a:avLst/>
            <a:gdLst>
              <a:gd name="connsiteX0" fmla="*/ 1074950 w 2149900"/>
              <a:gd name="connsiteY0" fmla="*/ 0 h 2149900"/>
              <a:gd name="connsiteX1" fmla="*/ 2149900 w 2149900"/>
              <a:gd name="connsiteY1" fmla="*/ 1074950 h 2149900"/>
              <a:gd name="connsiteX2" fmla="*/ 1074950 w 2149900"/>
              <a:gd name="connsiteY2" fmla="*/ 2149900 h 2149900"/>
              <a:gd name="connsiteX3" fmla="*/ 0 w 2149900"/>
              <a:gd name="connsiteY3" fmla="*/ 1074950 h 2149900"/>
              <a:gd name="connsiteX4" fmla="*/ 1074950 w 2149900"/>
              <a:gd name="connsiteY4" fmla="*/ 0 h 214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900" h="2149900">
                <a:moveTo>
                  <a:pt x="1074950" y="0"/>
                </a:moveTo>
                <a:cubicBezTo>
                  <a:pt x="1668629" y="0"/>
                  <a:pt x="2149900" y="481272"/>
                  <a:pt x="2149900" y="1074950"/>
                </a:cubicBezTo>
                <a:cubicBezTo>
                  <a:pt x="2149900" y="1668629"/>
                  <a:pt x="1668629" y="2149900"/>
                  <a:pt x="1074950" y="2149900"/>
                </a:cubicBezTo>
                <a:cubicBezTo>
                  <a:pt x="481272" y="2149900"/>
                  <a:pt x="0" y="1668629"/>
                  <a:pt x="0" y="1074950"/>
                </a:cubicBezTo>
                <a:cubicBezTo>
                  <a:pt x="0" y="481272"/>
                  <a:pt x="481272" y="0"/>
                  <a:pt x="1074950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  <a:lvl2pPr marL="0" indent="0" algn="ctr">
              <a:spcBef>
                <a:spcPts val="0"/>
              </a:spcBef>
              <a:spcAft>
                <a:spcPts val="1320"/>
              </a:spcAft>
              <a:buNone/>
              <a:defRPr sz="12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Highlight title</a:t>
            </a:r>
          </a:p>
          <a:p>
            <a:pPr lvl="1"/>
            <a:r>
              <a:rPr lang="en-GB"/>
              <a:t>Key fact or stat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BAF6AC49-643B-7B41-91F2-14BE717A97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48750" y="1376363"/>
            <a:ext cx="2700338" cy="4500562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</p:spTree>
    <p:extLst>
      <p:ext uri="{BB962C8B-B14F-4D97-AF65-F5344CB8AC3E}">
        <p14:creationId xmlns:p14="http://schemas.microsoft.com/office/powerpoint/2010/main" val="28434207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right alig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3287713" y="411164"/>
            <a:ext cx="8464434" cy="5465762"/>
          </a:xfrm>
          <a:solidFill>
            <a:schemeClr val="accent1"/>
          </a:solidFill>
        </p:spPr>
        <p:txBody>
          <a:bodyPr tIns="2052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43028" y="411164"/>
            <a:ext cx="2665297" cy="5465761"/>
          </a:xfrm>
        </p:spPr>
        <p:txBody>
          <a:bodyPr anchor="ctr" anchorCtr="0"/>
          <a:lstStyle>
            <a:lvl1pPr>
              <a:spcBef>
                <a:spcPts val="0"/>
              </a:spcBef>
              <a:spcAft>
                <a:spcPts val="2200"/>
              </a:spcAft>
              <a:defRPr/>
            </a:lvl1pPr>
            <a:lvl2pPr marL="0" indent="0">
              <a:spcBef>
                <a:spcPts val="0"/>
              </a:spcBef>
              <a:buNone/>
              <a:defRPr sz="1200" b="1"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1200">
                <a:latin typeface="+mj-lt"/>
              </a:defRPr>
            </a:lvl3pPr>
          </a:lstStyle>
          <a:p>
            <a:pPr lvl="0"/>
            <a:r>
              <a:rPr lang="en-GB"/>
              <a:t>Large quote</a:t>
            </a:r>
          </a:p>
          <a:p>
            <a:pPr lvl="1"/>
            <a:r>
              <a:rPr lang="en-GB"/>
              <a:t>Name here</a:t>
            </a:r>
          </a:p>
          <a:p>
            <a:pPr lvl="2"/>
            <a:r>
              <a:rPr lang="en-GB"/>
              <a:t>Title/Company</a:t>
            </a:r>
          </a:p>
        </p:txBody>
      </p:sp>
    </p:spTree>
    <p:extLst>
      <p:ext uri="{BB962C8B-B14F-4D97-AF65-F5344CB8AC3E}">
        <p14:creationId xmlns:p14="http://schemas.microsoft.com/office/powerpoint/2010/main" val="29218875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442913" y="2312988"/>
            <a:ext cx="5545137" cy="3563937"/>
          </a:xfrm>
          <a:solidFill>
            <a:schemeClr val="accent1"/>
          </a:solidFill>
        </p:spPr>
        <p:txBody>
          <a:bodyPr tIns="1188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6207125" y="1376363"/>
            <a:ext cx="5545022" cy="3565525"/>
          </a:xfrm>
          <a:solidFill>
            <a:schemeClr val="accent1"/>
          </a:solidFill>
        </p:spPr>
        <p:txBody>
          <a:bodyPr tIns="1188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1376363"/>
            <a:ext cx="3636963" cy="757237"/>
          </a:xfrm>
        </p:spPr>
        <p:txBody>
          <a:bodyPr anchor="b" anchorCtr="0">
            <a:noAutofit/>
          </a:bodyPr>
          <a:lstStyle>
            <a:lvl1pPr>
              <a:spcBef>
                <a:spcPts val="1320"/>
              </a:spcBef>
              <a:defRPr sz="1200"/>
            </a:lvl1pPr>
            <a:lvl2pPr marL="180000" indent="-180000">
              <a:lnSpc>
                <a:spcPct val="100000"/>
              </a:lnSpc>
              <a:spcBef>
                <a:spcPts val="800"/>
              </a:spcBef>
              <a:defRPr sz="1200"/>
            </a:lvl2pPr>
            <a:lvl3pPr marL="360000" indent="-180000">
              <a:defRPr sz="1200"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en-GB"/>
              <a:t>Image caption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3387EC6-AA1D-A246-8919-C265979FE3F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7126" y="5121275"/>
            <a:ext cx="3633788" cy="757237"/>
          </a:xfrm>
        </p:spPr>
        <p:txBody>
          <a:bodyPr anchor="t" anchorCtr="0">
            <a:noAutofit/>
          </a:bodyPr>
          <a:lstStyle>
            <a:lvl1pPr>
              <a:spcBef>
                <a:spcPts val="1320"/>
              </a:spcBef>
              <a:defRPr sz="1200"/>
            </a:lvl1pPr>
            <a:lvl2pPr marL="180000" indent="-180000">
              <a:lnSpc>
                <a:spcPct val="100000"/>
              </a:lnSpc>
              <a:spcBef>
                <a:spcPts val="800"/>
              </a:spcBef>
              <a:defRPr sz="1200"/>
            </a:lvl2pPr>
            <a:lvl3pPr marL="360000" indent="-180000">
              <a:defRPr sz="1200"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en-GB"/>
              <a:t>Image caption</a:t>
            </a:r>
          </a:p>
        </p:txBody>
      </p:sp>
    </p:spTree>
    <p:extLst>
      <p:ext uri="{BB962C8B-B14F-4D97-AF65-F5344CB8AC3E}">
        <p14:creationId xmlns:p14="http://schemas.microsoft.com/office/powerpoint/2010/main" val="9981635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442799" y="1848674"/>
            <a:ext cx="4608625" cy="2626126"/>
          </a:xfrm>
          <a:solidFill>
            <a:schemeClr val="accent1"/>
          </a:solidFill>
        </p:spPr>
        <p:txBody>
          <a:bodyPr tIns="1188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7142400" y="403200"/>
            <a:ext cx="4608000" cy="2665438"/>
          </a:xfrm>
          <a:solidFill>
            <a:schemeClr val="accent1"/>
          </a:solidFill>
        </p:spPr>
        <p:txBody>
          <a:bodyPr tIns="1188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43030" y="328612"/>
            <a:ext cx="3490615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5230800" y="3250800"/>
            <a:ext cx="4608000" cy="2626125"/>
          </a:xfrm>
          <a:solidFill>
            <a:schemeClr val="accent1"/>
          </a:solidFill>
        </p:spPr>
        <p:txBody>
          <a:bodyPr tIns="1188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672C69C-2B38-4643-A742-B9931C5D55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20301" y="5121275"/>
            <a:ext cx="1730100" cy="755650"/>
          </a:xfrm>
        </p:spPr>
        <p:txBody>
          <a:bodyPr anchor="b" anchorCtr="0">
            <a:noAutofit/>
          </a:bodyPr>
          <a:lstStyle>
            <a:lvl1pPr>
              <a:spcBef>
                <a:spcPts val="1320"/>
              </a:spcBef>
              <a:defRPr sz="1200"/>
            </a:lvl1pPr>
            <a:lvl2pPr marL="180000" indent="-180000">
              <a:lnSpc>
                <a:spcPct val="100000"/>
              </a:lnSpc>
              <a:spcBef>
                <a:spcPts val="800"/>
              </a:spcBef>
              <a:defRPr sz="1200"/>
            </a:lvl2pPr>
            <a:lvl3pPr marL="360000" indent="-180000">
              <a:defRPr sz="1200"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en-GB"/>
              <a:t>Image caption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B7E7BA3-F2CC-ED4D-80C7-1B41AB3946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32401" y="404812"/>
            <a:ext cx="1727200" cy="792163"/>
          </a:xfrm>
        </p:spPr>
        <p:txBody>
          <a:bodyPr anchor="t" anchorCtr="0">
            <a:noAutofit/>
          </a:bodyPr>
          <a:lstStyle>
            <a:lvl1pPr>
              <a:spcBef>
                <a:spcPts val="1320"/>
              </a:spcBef>
              <a:defRPr sz="1200"/>
            </a:lvl1pPr>
            <a:lvl2pPr marL="180000" indent="-180000">
              <a:lnSpc>
                <a:spcPct val="100000"/>
              </a:lnSpc>
              <a:spcBef>
                <a:spcPts val="800"/>
              </a:spcBef>
              <a:defRPr sz="1200"/>
            </a:lvl2pPr>
            <a:lvl3pPr marL="360000" indent="-180000">
              <a:defRPr sz="1200"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en-GB"/>
              <a:t>Image caption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988CCDB3-CAD1-534F-BD96-341E94F36B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2913" y="4652964"/>
            <a:ext cx="1728787" cy="755650"/>
          </a:xfrm>
        </p:spPr>
        <p:txBody>
          <a:bodyPr anchor="t" anchorCtr="0">
            <a:noAutofit/>
          </a:bodyPr>
          <a:lstStyle>
            <a:lvl1pPr>
              <a:spcBef>
                <a:spcPts val="1320"/>
              </a:spcBef>
              <a:defRPr sz="1200"/>
            </a:lvl1pPr>
            <a:lvl2pPr marL="180000" indent="-180000">
              <a:lnSpc>
                <a:spcPct val="100000"/>
              </a:lnSpc>
              <a:spcBef>
                <a:spcPts val="800"/>
              </a:spcBef>
              <a:defRPr sz="1200"/>
            </a:lvl2pPr>
            <a:lvl3pPr marL="360000" indent="-180000">
              <a:defRPr sz="1200"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en-GB"/>
              <a:t>Image caption</a:t>
            </a:r>
          </a:p>
        </p:txBody>
      </p:sp>
    </p:spTree>
    <p:extLst>
      <p:ext uri="{BB962C8B-B14F-4D97-AF65-F5344CB8AC3E}">
        <p14:creationId xmlns:p14="http://schemas.microsoft.com/office/powerpoint/2010/main" val="18615260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442913" y="2314800"/>
            <a:ext cx="3636961" cy="2160000"/>
          </a:xfrm>
          <a:solidFill>
            <a:schemeClr val="accent1"/>
          </a:solidFill>
        </p:spPr>
        <p:txBody>
          <a:bodyPr tIns="468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6203949" y="403199"/>
            <a:ext cx="3636963" cy="2197125"/>
          </a:xfrm>
          <a:solidFill>
            <a:schemeClr val="accent1"/>
          </a:solidFill>
        </p:spPr>
        <p:txBody>
          <a:bodyPr tIns="468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43030" y="328612"/>
            <a:ext cx="4608395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4258800" y="3715200"/>
            <a:ext cx="3673938" cy="2160000"/>
          </a:xfrm>
          <a:solidFill>
            <a:schemeClr val="accent1"/>
          </a:solidFill>
        </p:spPr>
        <p:txBody>
          <a:bodyPr tIns="468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8110800" y="2782800"/>
            <a:ext cx="3638288" cy="2160000"/>
          </a:xfrm>
          <a:solidFill>
            <a:schemeClr val="accent1"/>
          </a:solidFill>
        </p:spPr>
        <p:txBody>
          <a:bodyPr tIns="468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09D2BF6-042E-9743-BF51-F59EA1F0381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2913" y="4652964"/>
            <a:ext cx="1728787" cy="755650"/>
          </a:xfrm>
        </p:spPr>
        <p:txBody>
          <a:bodyPr anchor="t" anchorCtr="0">
            <a:noAutofit/>
          </a:bodyPr>
          <a:lstStyle>
            <a:lvl1pPr>
              <a:spcBef>
                <a:spcPts val="1320"/>
              </a:spcBef>
              <a:defRPr sz="1200"/>
            </a:lvl1pPr>
            <a:lvl2pPr marL="180000" indent="-180000">
              <a:lnSpc>
                <a:spcPct val="100000"/>
              </a:lnSpc>
              <a:spcBef>
                <a:spcPts val="800"/>
              </a:spcBef>
              <a:defRPr sz="1200"/>
            </a:lvl2pPr>
            <a:lvl3pPr marL="360000" indent="-180000">
              <a:defRPr sz="1200"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en-GB"/>
              <a:t>Image caption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E911CCF-A18D-A846-8811-E89B60CB4DB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59264" y="2782800"/>
            <a:ext cx="1728786" cy="754150"/>
          </a:xfrm>
        </p:spPr>
        <p:txBody>
          <a:bodyPr anchor="b" anchorCtr="0">
            <a:noAutofit/>
          </a:bodyPr>
          <a:lstStyle>
            <a:lvl1pPr>
              <a:spcBef>
                <a:spcPts val="1320"/>
              </a:spcBef>
              <a:defRPr sz="1200"/>
            </a:lvl1pPr>
            <a:lvl2pPr marL="180000" indent="-180000">
              <a:lnSpc>
                <a:spcPct val="100000"/>
              </a:lnSpc>
              <a:spcBef>
                <a:spcPts val="800"/>
              </a:spcBef>
              <a:defRPr sz="1200"/>
            </a:lvl2pPr>
            <a:lvl3pPr marL="360000" indent="-180000">
              <a:defRPr sz="1200"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en-GB"/>
              <a:t>Image caption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771F7CDB-62E3-4547-82DA-D04D722F8E1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020301" y="404813"/>
            <a:ext cx="1728788" cy="792163"/>
          </a:xfrm>
        </p:spPr>
        <p:txBody>
          <a:bodyPr anchor="t" anchorCtr="0">
            <a:noAutofit/>
          </a:bodyPr>
          <a:lstStyle>
            <a:lvl1pPr>
              <a:spcBef>
                <a:spcPts val="1320"/>
              </a:spcBef>
              <a:defRPr sz="1200"/>
            </a:lvl1pPr>
            <a:lvl2pPr marL="180000" indent="-180000">
              <a:lnSpc>
                <a:spcPct val="100000"/>
              </a:lnSpc>
              <a:spcBef>
                <a:spcPts val="800"/>
              </a:spcBef>
              <a:defRPr sz="1200"/>
            </a:lvl2pPr>
            <a:lvl3pPr marL="360000" indent="-180000">
              <a:defRPr sz="1200"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en-GB"/>
              <a:t>Image caption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8913F26-06A5-254F-9EFE-BA3A7C0B696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10801" y="5125275"/>
            <a:ext cx="1730112" cy="751649"/>
          </a:xfrm>
        </p:spPr>
        <p:txBody>
          <a:bodyPr anchor="t" anchorCtr="0">
            <a:noAutofit/>
          </a:bodyPr>
          <a:lstStyle>
            <a:lvl1pPr>
              <a:spcBef>
                <a:spcPts val="1320"/>
              </a:spcBef>
              <a:defRPr sz="1200"/>
            </a:lvl1pPr>
            <a:lvl2pPr marL="180000" indent="-180000">
              <a:lnSpc>
                <a:spcPct val="100000"/>
              </a:lnSpc>
              <a:spcBef>
                <a:spcPts val="800"/>
              </a:spcBef>
              <a:defRPr sz="1200"/>
            </a:lvl2pPr>
            <a:lvl3pPr marL="360000" indent="-180000">
              <a:defRPr sz="1200"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en-GB"/>
              <a:t>Image caption</a:t>
            </a:r>
          </a:p>
        </p:txBody>
      </p:sp>
    </p:spTree>
    <p:extLst>
      <p:ext uri="{BB962C8B-B14F-4D97-AF65-F5344CB8AC3E}">
        <p14:creationId xmlns:p14="http://schemas.microsoft.com/office/powerpoint/2010/main" val="20807625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pattern 1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84B6AA-E975-B34D-ADF2-6DBBC634EC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3475" y="327600"/>
            <a:ext cx="5119810" cy="869375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1339200" y="907200"/>
            <a:ext cx="3376800" cy="4500000"/>
          </a:xfrm>
          <a:solidFill>
            <a:schemeClr val="accent1"/>
          </a:solidFill>
        </p:spPr>
        <p:txBody>
          <a:bodyPr tIns="1620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139B59C-A3F5-2848-A1E8-861A9FBB14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3475" y="1376927"/>
            <a:ext cx="5119810" cy="4500000"/>
          </a:xfrm>
        </p:spPr>
        <p:txBody>
          <a:bodyPr/>
          <a:lstStyle/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39144466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pattern 1 grey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1F708AA-5EC0-FF47-96B6-A4428F724B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5143C83-132D-6149-976B-405F03D184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3475" y="327600"/>
            <a:ext cx="5119810" cy="869375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DB903543-9B3A-B646-B3DA-A7519B9772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339200" y="907200"/>
            <a:ext cx="3376800" cy="4500000"/>
          </a:xfrm>
          <a:solidFill>
            <a:schemeClr val="accent1"/>
          </a:solidFill>
        </p:spPr>
        <p:txBody>
          <a:bodyPr tIns="1620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B8AA866-BFCC-AF4C-8B42-57F317E13E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3475" y="1376927"/>
            <a:ext cx="5119810" cy="4500000"/>
          </a:xfrm>
        </p:spPr>
        <p:txBody>
          <a:bodyPr/>
          <a:lstStyle/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15400146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pattern 1 blac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B316CAA-5898-3748-97E1-0D0B6476D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04AC68-3CBC-8248-8C7A-E45BD94E35C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339200" y="907200"/>
            <a:ext cx="3376800" cy="4500000"/>
          </a:xfrm>
          <a:solidFill>
            <a:schemeClr val="accent1"/>
          </a:solidFill>
        </p:spPr>
        <p:txBody>
          <a:bodyPr tIns="1620000">
            <a:normAutofit/>
          </a:bodyPr>
          <a:lstStyle>
            <a:lvl1pPr algn="ctr">
              <a:defRPr sz="200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4B35CA-CB15-8648-826D-2C56A943C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3949" y="328612"/>
            <a:ext cx="5119810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D4DA55-9A55-EE4A-99A6-74F4350C2B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9487F-D4DC-F14C-B0DD-754BCA2F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7ABCBF6-199C-E041-8DC0-7D8B831315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3475" y="1376927"/>
            <a:ext cx="5119810" cy="4500000"/>
          </a:xfrm>
        </p:spPr>
        <p:txBody>
          <a:bodyPr/>
          <a:lstStyle/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6380921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pattern 1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EC999E-669F-1645-A768-2BEF0AE251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E5404B-F649-9048-88E1-50DAF2661D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80BA5-057B-364C-8856-F685B07B17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4651200" y="1263600"/>
            <a:ext cx="6706800" cy="3794400"/>
          </a:xfrm>
          <a:solidFill>
            <a:schemeClr val="accent1"/>
          </a:solidFill>
        </p:spPr>
        <p:txBody>
          <a:bodyPr tIns="1296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C342DDD-F225-A34F-A94A-047ACC465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030" y="404813"/>
            <a:ext cx="3238424" cy="5472111"/>
          </a:xfrm>
        </p:spPr>
        <p:txBody>
          <a:bodyPr anchor="ctr"/>
          <a:lstStyle/>
          <a:p>
            <a:r>
              <a:rPr lang="en-GB"/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6303548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pattern 1 grey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BB23EF-3DB1-BA47-A21C-E729AFC8A6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6325" cy="6858000"/>
          </a:xfrm>
          <a:prstGeom prst="rect">
            <a:avLst/>
          </a:prstGeom>
        </p:spPr>
      </p:pic>
      <p:sp>
        <p:nvSpPr>
          <p:cNvPr id="7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4651200" y="1263600"/>
            <a:ext cx="6706800" cy="3794400"/>
          </a:xfrm>
          <a:solidFill>
            <a:schemeClr val="accent1"/>
          </a:solidFill>
        </p:spPr>
        <p:txBody>
          <a:bodyPr tIns="1296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E5404B-F649-9048-88E1-50DAF2661D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80BA5-057B-364C-8856-F685B07B17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452B8F-0780-8C42-B407-ABB574A93D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030" y="404813"/>
            <a:ext cx="3238424" cy="5472111"/>
          </a:xfrm>
        </p:spPr>
        <p:txBody>
          <a:bodyPr anchor="ctr"/>
          <a:lstStyle/>
          <a:p>
            <a:r>
              <a:rPr lang="en-GB"/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35831252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pattern 1 blac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E9179D-B389-9240-A461-2BC346E258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5B31EC6C-BADA-D74C-AFF7-BF5CB428B01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651200" y="1263600"/>
            <a:ext cx="6706800" cy="3794400"/>
          </a:xfrm>
          <a:solidFill>
            <a:schemeClr val="accent1"/>
          </a:solidFill>
        </p:spPr>
        <p:txBody>
          <a:bodyPr tIns="1296000">
            <a:normAutofit/>
          </a:bodyPr>
          <a:lstStyle>
            <a:lvl1pPr algn="ctr">
              <a:defRPr sz="200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3FBCB1-9BA5-1049-B715-05A2B5A978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FA1F5-C5DC-1B43-9B31-98D9B577A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C3F58-41B5-E04A-8525-046FA303ED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031" y="404813"/>
            <a:ext cx="3238424" cy="5472112"/>
          </a:xfrm>
        </p:spPr>
        <p:txBody>
          <a:bodyPr anchor="ctr"/>
          <a:lstStyle/>
          <a:p>
            <a:r>
              <a:rPr lang="en-GB"/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480393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pattern 2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D4B2A42-DD1D-194C-84A5-E91E94EE82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3475" y="327600"/>
            <a:ext cx="5532438" cy="869375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1339200" y="907200"/>
            <a:ext cx="3376800" cy="4500000"/>
          </a:xfrm>
          <a:solidFill>
            <a:schemeClr val="accent1"/>
          </a:solidFill>
        </p:spPr>
        <p:txBody>
          <a:bodyPr tIns="1620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00BF1A7-4A82-AE45-9E58-24B7C74CC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13475" y="1376363"/>
            <a:ext cx="2654300" cy="4500561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C697CB3E-2F86-2E4C-B3A5-393AF5F0F4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58274" y="1376363"/>
            <a:ext cx="2697163" cy="1692275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A16039B-D168-1E49-8082-11DF098F04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48750" y="3258413"/>
            <a:ext cx="2706687" cy="1649149"/>
          </a:xfrm>
          <a:solidFill>
            <a:srgbClr val="D5D5D5"/>
          </a:solidFill>
        </p:spPr>
        <p:txBody>
          <a:bodyPr wrap="square" lIns="180000" tIns="144000" rIns="270000" bIns="270000">
            <a:spAutoFit/>
          </a:bodyPr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Pull out box title</a:t>
            </a:r>
          </a:p>
          <a:p>
            <a:pPr lvl="1"/>
            <a:r>
              <a:rPr lang="en-GB"/>
              <a:t>Pull out box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</p:spTree>
    <p:extLst>
      <p:ext uri="{BB962C8B-B14F-4D97-AF65-F5344CB8AC3E}">
        <p14:creationId xmlns:p14="http://schemas.microsoft.com/office/powerpoint/2010/main" val="5572557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pattern 2 grey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8C432DA-969B-6B4E-BAAC-7BA0956C90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3475" y="327600"/>
            <a:ext cx="5535613" cy="724823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1339200" y="907200"/>
            <a:ext cx="3376800" cy="4500000"/>
          </a:xfrm>
          <a:solidFill>
            <a:schemeClr val="accent1"/>
          </a:solidFill>
        </p:spPr>
        <p:txBody>
          <a:bodyPr tIns="1620000">
            <a:normAutofit/>
          </a:bodyPr>
          <a:lstStyle>
            <a:lvl1pPr algn="ctr">
              <a:defRPr sz="2000" b="0" i="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9018F67-A666-5E4A-8CA3-0A190B7E4A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13475" y="1376363"/>
            <a:ext cx="2654300" cy="4500561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E47563E5-6908-3348-BCCB-FBFCF76985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58274" y="1376363"/>
            <a:ext cx="2697163" cy="1692275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B263FE2-6540-2F4A-9E12-9C747FA067C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48750" y="3258413"/>
            <a:ext cx="2706687" cy="1649149"/>
          </a:xfrm>
          <a:solidFill>
            <a:schemeClr val="bg1"/>
          </a:solidFill>
        </p:spPr>
        <p:txBody>
          <a:bodyPr wrap="square" lIns="180000" tIns="144000" rIns="270000" bIns="270000">
            <a:spAutoFit/>
          </a:bodyPr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Pull out box title</a:t>
            </a:r>
          </a:p>
          <a:p>
            <a:pPr lvl="1"/>
            <a:r>
              <a:rPr lang="en-GB"/>
              <a:t>Pull out box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</p:spTree>
    <p:extLst>
      <p:ext uri="{BB962C8B-B14F-4D97-AF65-F5344CB8AC3E}">
        <p14:creationId xmlns:p14="http://schemas.microsoft.com/office/powerpoint/2010/main" val="8330249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pattern 2 blac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D2AF8B6-26E3-9245-A368-C21C6D89C6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3475" y="327600"/>
            <a:ext cx="5535613" cy="869375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1339200" y="907200"/>
            <a:ext cx="3376800" cy="4500000"/>
          </a:xfrm>
          <a:solidFill>
            <a:schemeClr val="accent1"/>
          </a:solidFill>
        </p:spPr>
        <p:txBody>
          <a:bodyPr tIns="1620000">
            <a:normAutofit/>
          </a:bodyPr>
          <a:lstStyle>
            <a:lvl1pPr algn="ctr">
              <a:defRPr sz="2000" b="0" i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F7CE93-B6BA-9E43-A18D-82DDDD38E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13475" y="1376363"/>
            <a:ext cx="2654300" cy="4500561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2184AEAE-02BF-C04A-AF44-F7585CDEC0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58274" y="1376363"/>
            <a:ext cx="2697163" cy="1692275"/>
          </a:xfrm>
        </p:spPr>
        <p:txBody>
          <a:bodyPr/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Small paragraph title</a:t>
            </a:r>
          </a:p>
          <a:p>
            <a:pPr lvl="1"/>
            <a:r>
              <a:rPr lang="en-GB"/>
              <a:t>Small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FA6E01E-F59B-0944-8576-2A91251122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48750" y="3258413"/>
            <a:ext cx="2706687" cy="1649149"/>
          </a:xfrm>
          <a:solidFill>
            <a:schemeClr val="accent1"/>
          </a:solidFill>
        </p:spPr>
        <p:txBody>
          <a:bodyPr wrap="square" lIns="180000" tIns="144000" rIns="270000" bIns="270000">
            <a:spAutoFit/>
          </a:bodyPr>
          <a:lstStyle>
            <a:lvl1pPr>
              <a:spcBef>
                <a:spcPts val="0"/>
              </a:spcBef>
              <a:defRPr sz="1200" b="1" i="0">
                <a:latin typeface="+mj-lt"/>
              </a:defRPr>
            </a:lvl1pPr>
            <a:lvl2pPr marL="1463" indent="0">
              <a:spcBef>
                <a:spcPts val="0"/>
              </a:spcBef>
              <a:buNone/>
              <a:defRPr sz="1200"/>
            </a:lvl2pPr>
            <a:lvl3pPr marL="180000" indent="-180000">
              <a:defRPr sz="1200"/>
            </a:lvl3pPr>
            <a:lvl4pPr marL="360000">
              <a:defRPr sz="1200"/>
            </a:lvl4pPr>
            <a:lvl5pPr marL="540000">
              <a:defRPr sz="1200"/>
            </a:lvl5pPr>
          </a:lstStyle>
          <a:p>
            <a:pPr lvl="0"/>
            <a:r>
              <a:rPr lang="en-GB"/>
              <a:t>Pull out box title</a:t>
            </a:r>
          </a:p>
          <a:p>
            <a:pPr lvl="1"/>
            <a:r>
              <a:rPr lang="en-GB"/>
              <a:t>Pull out box body copy</a:t>
            </a:r>
          </a:p>
          <a:p>
            <a:pPr lvl="2"/>
            <a:r>
              <a:rPr lang="en-GB"/>
              <a:t>Small bullets level 1</a:t>
            </a:r>
          </a:p>
          <a:p>
            <a:pPr lvl="3"/>
            <a:r>
              <a:rPr lang="en-GB"/>
              <a:t>Small bullets level 2</a:t>
            </a:r>
          </a:p>
          <a:p>
            <a:pPr lvl="4"/>
            <a:r>
              <a:rPr lang="en-GB"/>
              <a:t>Small bullets level 3</a:t>
            </a:r>
          </a:p>
        </p:txBody>
      </p:sp>
    </p:spTree>
    <p:extLst>
      <p:ext uri="{BB962C8B-B14F-4D97-AF65-F5344CB8AC3E}">
        <p14:creationId xmlns:p14="http://schemas.microsoft.com/office/powerpoint/2010/main" val="3991089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pattern 2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83B10C9-4236-BD42-A10F-7CB0BF85C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7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4651200" y="1263600"/>
            <a:ext cx="6706800" cy="3794400"/>
          </a:xfrm>
          <a:solidFill>
            <a:schemeClr val="accent1"/>
          </a:solidFill>
        </p:spPr>
        <p:txBody>
          <a:bodyPr tIns="1296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43029" y="328612"/>
            <a:ext cx="3636846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2910B0-1981-1C4A-8A66-5B4E165C15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1376363"/>
            <a:ext cx="3636962" cy="450056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2722223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pattern 2 grey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A947C8-1FA6-4746-A5D4-7D98E9007D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E5404B-F649-9048-88E1-50DAF2661D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80BA5-057B-364C-8856-F685B07B17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4651200" y="1263600"/>
            <a:ext cx="6706800" cy="3794400"/>
          </a:xfrm>
          <a:solidFill>
            <a:schemeClr val="accent1"/>
          </a:solidFill>
        </p:spPr>
        <p:txBody>
          <a:bodyPr tIns="1296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42913" y="328612"/>
            <a:ext cx="3628755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6F0DDA-0B06-8A45-92B4-34D8400433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1376363"/>
            <a:ext cx="3636962" cy="450056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1877439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pattern 2 blac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8FD48B1-57FA-B849-ADE7-1A8506E50F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E5404B-F649-9048-88E1-50DAF2661D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80BA5-057B-364C-8856-F685B07B17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4651200" y="1263600"/>
            <a:ext cx="6706800" cy="3794400"/>
          </a:xfrm>
          <a:solidFill>
            <a:schemeClr val="accent1"/>
          </a:solidFill>
        </p:spPr>
        <p:txBody>
          <a:bodyPr tIns="1296000">
            <a:normAutofit/>
          </a:bodyPr>
          <a:lstStyle>
            <a:lvl1pPr algn="ctr">
              <a:defRPr sz="200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42913" y="328612"/>
            <a:ext cx="3628755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0DB07A-ABC5-4944-9AFE-D4A03BE40E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1376363"/>
            <a:ext cx="3636962" cy="450056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28618473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pattern 3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E2FB374-0BC9-0C41-8FB9-73D975C03A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800" y="327600"/>
            <a:ext cx="5151176" cy="869375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7290000" y="907200"/>
            <a:ext cx="3376800" cy="4500000"/>
          </a:xfrm>
          <a:solidFill>
            <a:schemeClr val="accent1"/>
          </a:solidFill>
        </p:spPr>
        <p:txBody>
          <a:bodyPr tIns="1620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EF40E83-EFEB-EE40-B03C-37158BCE8E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913" y="1376363"/>
            <a:ext cx="5151063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412057027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pattern 3 grey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7B3EE38-F4CC-FA44-B6CF-B65FF7E431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4763"/>
            <a:ext cx="12183152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7290000" y="907200"/>
            <a:ext cx="3376800" cy="4500000"/>
          </a:xfrm>
          <a:solidFill>
            <a:schemeClr val="accent1"/>
          </a:solidFill>
        </p:spPr>
        <p:txBody>
          <a:bodyPr tIns="1620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7CEC05B-3B39-A049-954B-2DF56CE61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327600"/>
            <a:ext cx="5151176" cy="869375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5B7D14-92BD-604F-9EA2-FB7FFF2AAF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913" y="1376363"/>
            <a:ext cx="5151063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36364336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pattern 3 blac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C8E22B-6EC9-AC4E-8413-1CB42EEBEE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7290000" y="907200"/>
            <a:ext cx="3376800" cy="4500000"/>
          </a:xfrm>
          <a:solidFill>
            <a:schemeClr val="accent1"/>
          </a:solidFill>
        </p:spPr>
        <p:txBody>
          <a:bodyPr tIns="1620000">
            <a:normAutofit/>
          </a:bodyPr>
          <a:lstStyle>
            <a:lvl1pPr algn="ctr">
              <a:defRPr sz="200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7CEC05B-3B39-A049-954B-2DF56CE61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327600"/>
            <a:ext cx="5151176" cy="869375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055BF73-735E-C54D-B9DE-5374C032C3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913" y="1376363"/>
            <a:ext cx="5151063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16155579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pattern 3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AE36F37-EA53-8A49-8093-C2F4FF09B1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835200" y="1263600"/>
            <a:ext cx="6706800" cy="3794400"/>
          </a:xfrm>
          <a:solidFill>
            <a:schemeClr val="accent1"/>
          </a:solidFill>
        </p:spPr>
        <p:txBody>
          <a:bodyPr tIns="1260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B775FDB9-21CC-1E49-BF5D-A49700216E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07896" y="411164"/>
            <a:ext cx="3241192" cy="5465761"/>
          </a:xfrm>
        </p:spPr>
        <p:txBody>
          <a:bodyPr anchor="ctr" anchorCtr="0"/>
          <a:lstStyle>
            <a:lvl1pPr>
              <a:spcBef>
                <a:spcPts val="0"/>
              </a:spcBef>
              <a:spcAft>
                <a:spcPts val="2200"/>
              </a:spcAft>
              <a:defRPr/>
            </a:lvl1pPr>
            <a:lvl2pPr marL="0" indent="0">
              <a:spcBef>
                <a:spcPts val="0"/>
              </a:spcBef>
              <a:buNone/>
              <a:defRPr sz="1200" b="1"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1200">
                <a:latin typeface="+mj-lt"/>
              </a:defRPr>
            </a:lvl3pPr>
          </a:lstStyle>
          <a:p>
            <a:pPr lvl="0"/>
            <a:r>
              <a:rPr lang="en-GB"/>
              <a:t>Large quote</a:t>
            </a:r>
          </a:p>
          <a:p>
            <a:pPr lvl="1"/>
            <a:r>
              <a:rPr lang="en-GB"/>
              <a:t>Name here</a:t>
            </a:r>
          </a:p>
          <a:p>
            <a:pPr lvl="2"/>
            <a:r>
              <a:rPr lang="en-GB"/>
              <a:t>Title/Company</a:t>
            </a:r>
          </a:p>
        </p:txBody>
      </p:sp>
    </p:spTree>
    <p:extLst>
      <p:ext uri="{BB962C8B-B14F-4D97-AF65-F5344CB8AC3E}">
        <p14:creationId xmlns:p14="http://schemas.microsoft.com/office/powerpoint/2010/main" val="343496302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pattern 3 grey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4D0883-7654-F941-835D-59756E4E06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835200" y="1263600"/>
            <a:ext cx="6706800" cy="3794400"/>
          </a:xfrm>
          <a:solidFill>
            <a:schemeClr val="accent1"/>
          </a:solidFill>
        </p:spPr>
        <p:txBody>
          <a:bodyPr tIns="1260000">
            <a:normAutofit/>
          </a:bodyPr>
          <a:lstStyle>
            <a:lvl1pPr algn="ctr">
              <a:defRPr sz="2000" baseline="0">
                <a:solidFill>
                  <a:schemeClr val="bg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2C4EBE9-EABD-A24A-8175-07D35CE2F42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07896" y="411164"/>
            <a:ext cx="3241192" cy="5465761"/>
          </a:xfrm>
        </p:spPr>
        <p:txBody>
          <a:bodyPr anchor="ctr" anchorCtr="0"/>
          <a:lstStyle>
            <a:lvl1pPr>
              <a:spcBef>
                <a:spcPts val="0"/>
              </a:spcBef>
              <a:spcAft>
                <a:spcPts val="2200"/>
              </a:spcAft>
              <a:defRPr/>
            </a:lvl1pPr>
            <a:lvl2pPr marL="0" indent="0">
              <a:spcBef>
                <a:spcPts val="0"/>
              </a:spcBef>
              <a:buNone/>
              <a:defRPr sz="1200" b="1"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1200">
                <a:latin typeface="+mj-lt"/>
              </a:defRPr>
            </a:lvl3pPr>
          </a:lstStyle>
          <a:p>
            <a:pPr lvl="0"/>
            <a:r>
              <a:rPr lang="en-GB"/>
              <a:t>Large quote</a:t>
            </a:r>
          </a:p>
          <a:p>
            <a:pPr lvl="1"/>
            <a:r>
              <a:rPr lang="en-GB"/>
              <a:t>Name here</a:t>
            </a:r>
          </a:p>
          <a:p>
            <a:pPr lvl="2"/>
            <a:r>
              <a:rPr lang="en-GB"/>
              <a:t>Title/Company</a:t>
            </a:r>
          </a:p>
        </p:txBody>
      </p:sp>
    </p:spTree>
    <p:extLst>
      <p:ext uri="{BB962C8B-B14F-4D97-AF65-F5344CB8AC3E}">
        <p14:creationId xmlns:p14="http://schemas.microsoft.com/office/powerpoint/2010/main" val="10232961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pattern 3 blac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E5BF0B1-7EF8-7345-94FC-340047A542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835200" y="1263600"/>
            <a:ext cx="6706800" cy="3794400"/>
          </a:xfrm>
          <a:solidFill>
            <a:schemeClr val="accent1"/>
          </a:solidFill>
        </p:spPr>
        <p:txBody>
          <a:bodyPr tIns="1260000">
            <a:normAutofit/>
          </a:bodyPr>
          <a:lstStyle>
            <a:lvl1pPr algn="ctr">
              <a:defRPr sz="200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6F107A4-275C-384C-8505-688E1BD554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07896" y="411164"/>
            <a:ext cx="3241192" cy="5465761"/>
          </a:xfrm>
        </p:spPr>
        <p:txBody>
          <a:bodyPr anchor="ctr" anchorCtr="0"/>
          <a:lstStyle>
            <a:lvl1pPr>
              <a:spcBef>
                <a:spcPts val="0"/>
              </a:spcBef>
              <a:spcAft>
                <a:spcPts val="2200"/>
              </a:spcAft>
              <a:defRPr/>
            </a:lvl1pPr>
            <a:lvl2pPr marL="0" indent="0">
              <a:spcBef>
                <a:spcPts val="0"/>
              </a:spcBef>
              <a:buNone/>
              <a:defRPr sz="1200" b="1"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1200">
                <a:latin typeface="+mj-lt"/>
              </a:defRPr>
            </a:lvl3pPr>
          </a:lstStyle>
          <a:p>
            <a:pPr lvl="0"/>
            <a:r>
              <a:rPr lang="en-GB"/>
              <a:t>Large quote</a:t>
            </a:r>
          </a:p>
          <a:p>
            <a:pPr lvl="1"/>
            <a:r>
              <a:rPr lang="en-GB"/>
              <a:t>Name here</a:t>
            </a:r>
          </a:p>
          <a:p>
            <a:pPr lvl="2"/>
            <a:r>
              <a:rPr lang="en-GB"/>
              <a:t>Title/Company</a:t>
            </a:r>
          </a:p>
        </p:txBody>
      </p:sp>
    </p:spTree>
    <p:extLst>
      <p:ext uri="{BB962C8B-B14F-4D97-AF65-F5344CB8AC3E}">
        <p14:creationId xmlns:p14="http://schemas.microsoft.com/office/powerpoint/2010/main" val="2810954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+ lar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9B49F5-6FF5-0840-B764-83A1B922B4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F35840-D380-764F-A846-FF87488C30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43030" y="328612"/>
            <a:ext cx="7489708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42913" y="1376362"/>
            <a:ext cx="3636962" cy="450056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B979F86C-49CA-914D-8BAD-F2AFC6A6D381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259263" y="1376363"/>
            <a:ext cx="7489825" cy="4500562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4699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+ small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9B49F5-6FF5-0840-B764-83A1B922B4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F35840-D380-764F-A846-FF87488C30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43029" y="328612"/>
            <a:ext cx="7489707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EC46A07-B8DB-8A49-A39E-6D2E96E686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913" y="1376362"/>
            <a:ext cx="3636962" cy="45005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A194AAD-FAE3-F743-9E01-2661CF145B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59263" y="1376362"/>
            <a:ext cx="3673475" cy="45005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11272334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m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1B8F-0A50-DC42-B94F-85BA684BAB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512A4462-9E12-FD4C-B6E0-EE5D62004748}"/>
              </a:ext>
            </a:extLst>
          </p:cNvPr>
          <p:cNvSpPr>
            <a:spLocks noGrp="1"/>
          </p:cNvSpPr>
          <p:nvPr>
            <p:ph type="media" sz="quarter" idx="12" hasCustomPrompt="1"/>
          </p:nvPr>
        </p:nvSpPr>
        <p:spPr>
          <a:xfrm>
            <a:off x="443027" y="1376363"/>
            <a:ext cx="11314146" cy="4500562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Place film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635233-E2A8-9946-8941-9C90E637744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A3F2FBE-3069-A147-A90C-14070489D0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029" y="328612"/>
            <a:ext cx="7491775" cy="868364"/>
          </a:xfrm>
        </p:spPr>
        <p:txBody>
          <a:bodyPr/>
          <a:lstStyle/>
          <a:p>
            <a:r>
              <a:rPr lang="en-GB"/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1482512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film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1B8F-0A50-DC42-B94F-85BA684BAB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512A4462-9E12-FD4C-B6E0-EE5D62004748}"/>
              </a:ext>
            </a:extLst>
          </p:cNvPr>
          <p:cNvSpPr>
            <a:spLocks noGrp="1"/>
          </p:cNvSpPr>
          <p:nvPr>
            <p:ph type="media" sz="quarter" idx="12" hasCustomPrompt="1"/>
          </p:nvPr>
        </p:nvSpPr>
        <p:spPr>
          <a:xfrm>
            <a:off x="0" y="0"/>
            <a:ext cx="12195175" cy="6858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GB"/>
              <a:t>Place film here</a:t>
            </a:r>
          </a:p>
        </p:txBody>
      </p:sp>
    </p:spTree>
    <p:extLst>
      <p:ext uri="{BB962C8B-B14F-4D97-AF65-F5344CB8AC3E}">
        <p14:creationId xmlns:p14="http://schemas.microsoft.com/office/powerpoint/2010/main" val="1608413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306D15-1259-9A4B-9D2C-BF8B78BC85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5" y="0"/>
            <a:ext cx="12186325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8B7285-C142-444B-945B-E3DC3CADF7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C345D2-CB97-0747-8A65-2B471B86A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43029" y="404813"/>
            <a:ext cx="5186806" cy="5472112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spcBef>
                <a:spcPts val="5400"/>
              </a:spcBef>
              <a:defRPr sz="6000" b="1">
                <a:latin typeface="+mj-lt"/>
              </a:defRPr>
            </a:lvl1pPr>
          </a:lstStyle>
          <a:p>
            <a:pPr lvl="0"/>
            <a:r>
              <a:rPr lang="en-GB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756373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– Wordmark + Grow fearles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5A45D8-5F23-E04E-89D9-93CF2B55AC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37656" y="2562657"/>
            <a:ext cx="6516687" cy="8509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A897AE-8CF4-E641-9D0F-D10F06DF21BF}"/>
              </a:ext>
            </a:extLst>
          </p:cNvPr>
          <p:cNvSpPr txBox="1"/>
          <p:nvPr userDrawn="1"/>
        </p:nvSpPr>
        <p:spPr>
          <a:xfrm>
            <a:off x="4259263" y="4005263"/>
            <a:ext cx="3673475" cy="4683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GB" sz="2000" b="1">
                <a:latin typeface="+mj-lt"/>
              </a:rPr>
              <a:t>Grow fearless</a:t>
            </a:r>
          </a:p>
        </p:txBody>
      </p:sp>
    </p:spTree>
    <p:extLst>
      <p:ext uri="{BB962C8B-B14F-4D97-AF65-F5344CB8AC3E}">
        <p14:creationId xmlns:p14="http://schemas.microsoft.com/office/powerpoint/2010/main" val="2305692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3BC98-760F-EE48-9788-CB55471B15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Page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056763-4C8E-5043-B355-028C484875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BDF419-258B-AB41-B935-1984627E2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7" name="Vertical Text Placeholder 6">
            <a:extLst>
              <a:ext uri="{FF2B5EF4-FFF2-40B4-BE49-F238E27FC236}">
                <a16:creationId xmlns:a16="http://schemas.microsoft.com/office/drawing/2014/main" id="{E2D7671A-4D28-E84B-890D-2A2703E96AB0}"/>
              </a:ext>
            </a:extLst>
          </p:cNvPr>
          <p:cNvSpPr>
            <a:spLocks noGrp="1"/>
          </p:cNvSpPr>
          <p:nvPr>
            <p:ph type="body" orient="vert" sz="quarter" idx="12" hasCustomPrompt="1"/>
          </p:nvPr>
        </p:nvSpPr>
        <p:spPr>
          <a:xfrm>
            <a:off x="442913" y="1376363"/>
            <a:ext cx="11309350" cy="4500562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12919468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6B1BB-5FF6-D345-93B9-BDD132414A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0299" y="404813"/>
            <a:ext cx="1731847" cy="5472111"/>
          </a:xfrm>
        </p:spPr>
        <p:txBody>
          <a:bodyPr vert="vert"/>
          <a:lstStyle>
            <a:lvl1pPr>
              <a:defRPr/>
            </a:lvl1pPr>
          </a:lstStyle>
          <a:p>
            <a:r>
              <a:rPr lang="en-GB"/>
              <a:t>Page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A9DDDC-56A4-A34B-AF73-6FA70AAB49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20300" y="6462000"/>
            <a:ext cx="1731847" cy="396000"/>
          </a:xfrm>
          <a:prstGeom prst="rect">
            <a:avLst/>
          </a:prstGeom>
        </p:spPr>
        <p:txBody>
          <a:bodyPr/>
          <a:lstStyle/>
          <a:p>
            <a:fld id="{2660AF66-E085-8649-A58C-25409A023A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82D715-F04C-234A-91B4-53FB98E29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3029" y="6461993"/>
            <a:ext cx="5545021" cy="396001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200" b="1" i="0" kern="120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Presentation or section title</a:t>
            </a:r>
          </a:p>
        </p:txBody>
      </p:sp>
      <p:sp>
        <p:nvSpPr>
          <p:cNvPr id="7" name="Vertical Text Placeholder 6">
            <a:extLst>
              <a:ext uri="{FF2B5EF4-FFF2-40B4-BE49-F238E27FC236}">
                <a16:creationId xmlns:a16="http://schemas.microsoft.com/office/drawing/2014/main" id="{E17AC441-4D33-024B-A583-882C69DA5CF0}"/>
              </a:ext>
            </a:extLst>
          </p:cNvPr>
          <p:cNvSpPr>
            <a:spLocks noGrp="1"/>
          </p:cNvSpPr>
          <p:nvPr>
            <p:ph type="body" orient="vert" sz="quarter" idx="12" hasCustomPrompt="1"/>
          </p:nvPr>
        </p:nvSpPr>
        <p:spPr>
          <a:xfrm>
            <a:off x="442913" y="404813"/>
            <a:ext cx="9398000" cy="5472112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Bullets level 1</a:t>
            </a:r>
          </a:p>
          <a:p>
            <a:pPr lvl="2"/>
            <a:r>
              <a:rPr lang="en-GB"/>
              <a:t>Bullets level 2</a:t>
            </a:r>
          </a:p>
          <a:p>
            <a:pPr lvl="3"/>
            <a:r>
              <a:rPr lang="en-GB"/>
              <a:t>Bullets level 3</a:t>
            </a:r>
          </a:p>
          <a:p>
            <a:pPr lvl="4"/>
            <a:r>
              <a:rPr lang="en-GB"/>
              <a:t>Bullets level 4</a:t>
            </a:r>
          </a:p>
        </p:txBody>
      </p:sp>
    </p:spTree>
    <p:extLst>
      <p:ext uri="{BB962C8B-B14F-4D97-AF65-F5344CB8AC3E}">
        <p14:creationId xmlns:p14="http://schemas.microsoft.com/office/powerpoint/2010/main" val="29131031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07941" y="899960"/>
            <a:ext cx="7113091" cy="604991"/>
          </a:xfrm>
        </p:spPr>
        <p:txBody>
          <a:bodyPr>
            <a:noAutofit/>
          </a:bodyPr>
          <a:lstStyle>
            <a:lvl1pPr>
              <a:defRPr sz="360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AGENDA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1219170">
              <a:defRPr/>
            </a:pPr>
            <a:fld id="{12D674B1-7D05-4830-9F7D-921209997DBD}" type="slidenum">
              <a:rPr lang="en-GB" sz="800" smtClean="0">
                <a:solidFill>
                  <a:srgbClr val="3D413D">
                    <a:lumMod val="60000"/>
                    <a:lumOff val="40000"/>
                  </a:srgbClr>
                </a:solidFill>
                <a:latin typeface="Franklin Gothic Book"/>
              </a:rPr>
              <a:pPr algn="r" defTabSz="1219170">
                <a:defRPr/>
              </a:pPr>
              <a:t>‹#›</a:t>
            </a:fld>
            <a:endParaRPr lang="en-GB" sz="800">
              <a:solidFill>
                <a:srgbClr val="3D413D">
                  <a:lumMod val="60000"/>
                  <a:lumOff val="40000"/>
                </a:srgbClr>
              </a:solidFill>
              <a:latin typeface="Franklin Gothic Book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5E70CEE-7BCD-4C87-B45E-38B3DDB5F5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3818252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932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47CD302-CD1D-4504-B99F-C61BF4A7A7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5175" cy="6858000"/>
          </a:xfrm>
          <a:solidFill>
            <a:schemeClr val="bg1">
              <a:lumMod val="85000"/>
            </a:schemeClr>
          </a:solidFill>
        </p:spPr>
        <p:txBody>
          <a:bodyPr lIns="1280160" bIns="731520" anchor="ctr"/>
          <a:lstStyle>
            <a:lvl1pPr marL="167992" marR="0" indent="-167992" algn="ctr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ctr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7142" y="4835201"/>
            <a:ext cx="4002268" cy="414464"/>
          </a:xfrm>
        </p:spPr>
        <p:txBody>
          <a:bodyPr>
            <a:noAutofit/>
          </a:bodyPr>
          <a:lstStyle>
            <a:lvl1pPr marL="0" indent="0" algn="l">
              <a:spcBef>
                <a:spcPts val="267"/>
              </a:spcBef>
              <a:buNone/>
              <a:defRPr sz="1800">
                <a:solidFill>
                  <a:schemeClr val="tx1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Click to add subtitle or date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734" y="5639875"/>
            <a:ext cx="2095636" cy="8727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142" y="3657601"/>
            <a:ext cx="4002268" cy="1177601"/>
          </a:xfrm>
        </p:spPr>
        <p:txBody>
          <a:bodyPr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4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</a:t>
            </a:r>
            <a:br>
              <a:rPr lang="en-GB" noProof="0"/>
            </a:br>
            <a:r>
              <a:rPr lang="en-GB" noProof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14795937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419" y="624806"/>
            <a:ext cx="9890964" cy="162163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GB" noProof="0"/>
              <a:t>Click to add title. Use up to two lines, as needed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838419" y="2411901"/>
            <a:ext cx="8140787" cy="3075251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53015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07941" y="899960"/>
            <a:ext cx="7113091" cy="604991"/>
          </a:xfrm>
        </p:spPr>
        <p:txBody>
          <a:bodyPr>
            <a:noAutofit/>
          </a:bodyPr>
          <a:lstStyle>
            <a:lvl1pPr>
              <a:defRPr sz="360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AGENDA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5E70CEE-7BCD-4C87-B45E-38B3DDB5F5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3818252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919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3FAD260-24BA-4F7B-A25C-3F59FAA4684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7904316" cy="27813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05DDD5-873A-4DA5-B4BC-E505FD97F0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20" y="852314"/>
            <a:ext cx="2715934" cy="10766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4EC59-E89C-415F-BC7D-26B7D23488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4A620-0F7B-4841-9E87-4DEBD0563B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7" name="Group 6" hidden="1">
            <a:extLst>
              <a:ext uri="{FF2B5EF4-FFF2-40B4-BE49-F238E27FC236}">
                <a16:creationId xmlns:a16="http://schemas.microsoft.com/office/drawing/2014/main" id="{7BF0D7DC-23ED-4406-9749-F5E2537C13BE}"/>
              </a:ext>
            </a:extLst>
          </p:cNvPr>
          <p:cNvGrpSpPr/>
          <p:nvPr userDrawn="1"/>
        </p:nvGrpSpPr>
        <p:grpSpPr>
          <a:xfrm>
            <a:off x="872104" y="3424700"/>
            <a:ext cx="10379171" cy="2503174"/>
            <a:chOff x="1577220" y="6498619"/>
            <a:chExt cx="18447056" cy="44500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B5E5DC-E883-476F-A99A-4710C1717E97}"/>
                </a:ext>
              </a:extLst>
            </p:cNvPr>
            <p:cNvSpPr/>
            <p:nvPr/>
          </p:nvSpPr>
          <p:spPr>
            <a:xfrm>
              <a:off x="1577220" y="6498619"/>
              <a:ext cx="2641600" cy="2641600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01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D77DF6F-30EB-49AD-AD41-7518CA59A190}"/>
                </a:ext>
              </a:extLst>
            </p:cNvPr>
            <p:cNvSpPr/>
            <p:nvPr/>
          </p:nvSpPr>
          <p:spPr>
            <a:xfrm>
              <a:off x="4714597" y="6498619"/>
              <a:ext cx="2641600" cy="264160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01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99D4AF3-489C-484F-B14E-4F5B6B809D89}"/>
                </a:ext>
              </a:extLst>
            </p:cNvPr>
            <p:cNvSpPr/>
            <p:nvPr/>
          </p:nvSpPr>
          <p:spPr>
            <a:xfrm>
              <a:off x="7851974" y="6498619"/>
              <a:ext cx="2641600" cy="264160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01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A3A0A93-FD87-4719-B65A-B2C3D06D478C}"/>
                </a:ext>
              </a:extLst>
            </p:cNvPr>
            <p:cNvSpPr/>
            <p:nvPr/>
          </p:nvSpPr>
          <p:spPr>
            <a:xfrm>
              <a:off x="10989351" y="6498619"/>
              <a:ext cx="2641600" cy="2641600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01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84B99F-F7E2-4967-8EFC-2D2AA6CF105F}"/>
                </a:ext>
              </a:extLst>
            </p:cNvPr>
            <p:cNvSpPr/>
            <p:nvPr/>
          </p:nvSpPr>
          <p:spPr>
            <a:xfrm>
              <a:off x="14126728" y="6498619"/>
              <a:ext cx="2641600" cy="2641600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01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D96527A-03CE-45E0-8094-D1C2FB1CA157}"/>
                </a:ext>
              </a:extLst>
            </p:cNvPr>
            <p:cNvSpPr/>
            <p:nvPr/>
          </p:nvSpPr>
          <p:spPr>
            <a:xfrm>
              <a:off x="17264107" y="6498619"/>
              <a:ext cx="2641600" cy="2641600"/>
            </a:xfrm>
            <a:prstGeom prst="rect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01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8987F4B-D598-4F6B-937C-43D11DA1B4D7}"/>
                </a:ext>
              </a:extLst>
            </p:cNvPr>
            <p:cNvSpPr/>
            <p:nvPr/>
          </p:nvSpPr>
          <p:spPr>
            <a:xfrm>
              <a:off x="1577220" y="9297655"/>
              <a:ext cx="2760169" cy="165105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914371">
                <a:lnSpc>
                  <a:spcPts val="2200"/>
                </a:lnSpc>
                <a:defRPr/>
              </a:pPr>
              <a:r>
                <a:rPr lang="de-DE" sz="1350" kern="0">
                  <a:solidFill>
                    <a:srgbClr val="3D413D"/>
                  </a:solidFill>
                  <a:latin typeface="Franklin Gothic Demi"/>
                </a:rPr>
                <a:t>First Last</a:t>
              </a:r>
            </a:p>
            <a:p>
              <a:pPr defTabSz="914371">
                <a:defRPr/>
              </a:pPr>
              <a:r>
                <a:rPr lang="en-US" sz="1801">
                  <a:solidFill>
                    <a:srgbClr val="3D413D"/>
                  </a:solidFill>
                  <a:latin typeface="Calibri Light"/>
                </a:rPr>
                <a:t>Title, Lorem ipsum dolor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66F75E-AB35-4353-9FD7-0008B721E61B}"/>
                </a:ext>
              </a:extLst>
            </p:cNvPr>
            <p:cNvSpPr/>
            <p:nvPr/>
          </p:nvSpPr>
          <p:spPr>
            <a:xfrm>
              <a:off x="4699976" y="9297655"/>
              <a:ext cx="2760169" cy="165105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914371">
                <a:lnSpc>
                  <a:spcPts val="2200"/>
                </a:lnSpc>
                <a:defRPr/>
              </a:pPr>
              <a:r>
                <a:rPr lang="de-DE" sz="1350" kern="0">
                  <a:solidFill>
                    <a:srgbClr val="3D413D"/>
                  </a:solidFill>
                  <a:latin typeface="Franklin Gothic Demi"/>
                </a:rPr>
                <a:t>First Last</a:t>
              </a:r>
            </a:p>
            <a:p>
              <a:pPr defTabSz="914371">
                <a:defRPr/>
              </a:pPr>
              <a:r>
                <a:rPr lang="en-US" sz="1801">
                  <a:solidFill>
                    <a:srgbClr val="3D413D"/>
                  </a:solidFill>
                  <a:latin typeface="Calibri Light"/>
                </a:rPr>
                <a:t>Title, Lorem ipsum dolor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82C01D-AE9E-497F-A9CA-1CC22850C075}"/>
                </a:ext>
              </a:extLst>
            </p:cNvPr>
            <p:cNvSpPr/>
            <p:nvPr/>
          </p:nvSpPr>
          <p:spPr>
            <a:xfrm>
              <a:off x="7851974" y="9297655"/>
              <a:ext cx="2760169" cy="165105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914371">
                <a:lnSpc>
                  <a:spcPts val="2200"/>
                </a:lnSpc>
                <a:defRPr/>
              </a:pPr>
              <a:r>
                <a:rPr lang="de-DE" sz="1350" kern="0">
                  <a:solidFill>
                    <a:srgbClr val="3D413D"/>
                  </a:solidFill>
                  <a:latin typeface="Franklin Gothic Demi"/>
                </a:rPr>
                <a:t>First Last</a:t>
              </a:r>
            </a:p>
            <a:p>
              <a:pPr defTabSz="914371">
                <a:defRPr/>
              </a:pPr>
              <a:r>
                <a:rPr lang="en-US" sz="1801">
                  <a:solidFill>
                    <a:srgbClr val="3D413D"/>
                  </a:solidFill>
                  <a:latin typeface="Calibri Light"/>
                </a:rPr>
                <a:t>Title, Lorem ipsum dolor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314D2B3-2562-4FE1-84A0-147EA6AE113A}"/>
                </a:ext>
              </a:extLst>
            </p:cNvPr>
            <p:cNvSpPr/>
            <p:nvPr/>
          </p:nvSpPr>
          <p:spPr>
            <a:xfrm>
              <a:off x="10989352" y="9297655"/>
              <a:ext cx="2760169" cy="165105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914371">
                <a:lnSpc>
                  <a:spcPts val="2200"/>
                </a:lnSpc>
                <a:defRPr/>
              </a:pPr>
              <a:r>
                <a:rPr lang="de-DE" sz="1350" kern="0">
                  <a:solidFill>
                    <a:srgbClr val="3D413D"/>
                  </a:solidFill>
                  <a:latin typeface="Franklin Gothic Demi"/>
                </a:rPr>
                <a:t>First Last</a:t>
              </a:r>
            </a:p>
            <a:p>
              <a:pPr defTabSz="914371">
                <a:defRPr/>
              </a:pPr>
              <a:r>
                <a:rPr lang="en-US" sz="1801">
                  <a:solidFill>
                    <a:srgbClr val="3D413D"/>
                  </a:solidFill>
                  <a:latin typeface="Calibri Light"/>
                </a:rPr>
                <a:t>Title, Lorem ipsum dolor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E8CAD2F-CA97-4BCF-BDD3-17B6436FED6A}"/>
                </a:ext>
              </a:extLst>
            </p:cNvPr>
            <p:cNvSpPr/>
            <p:nvPr/>
          </p:nvSpPr>
          <p:spPr>
            <a:xfrm>
              <a:off x="14126728" y="9297655"/>
              <a:ext cx="2760169" cy="165105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914371">
                <a:lnSpc>
                  <a:spcPts val="2200"/>
                </a:lnSpc>
                <a:defRPr/>
              </a:pPr>
              <a:r>
                <a:rPr lang="de-DE" sz="1350" kern="0">
                  <a:solidFill>
                    <a:srgbClr val="3D413D"/>
                  </a:solidFill>
                  <a:latin typeface="Franklin Gothic Demi"/>
                </a:rPr>
                <a:t>First Last</a:t>
              </a:r>
            </a:p>
            <a:p>
              <a:pPr defTabSz="914371">
                <a:defRPr/>
              </a:pPr>
              <a:r>
                <a:rPr lang="en-US" sz="1801">
                  <a:solidFill>
                    <a:srgbClr val="3D413D"/>
                  </a:solidFill>
                  <a:latin typeface="Calibri Light"/>
                </a:rPr>
                <a:t>Title, Lorem ipsum dolor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9CC087C-0B1E-4096-B14E-5B713CDEF2BD}"/>
                </a:ext>
              </a:extLst>
            </p:cNvPr>
            <p:cNvSpPr/>
            <p:nvPr/>
          </p:nvSpPr>
          <p:spPr>
            <a:xfrm>
              <a:off x="17264107" y="9297655"/>
              <a:ext cx="2760169" cy="165105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914371">
                <a:lnSpc>
                  <a:spcPts val="2200"/>
                </a:lnSpc>
                <a:defRPr/>
              </a:pPr>
              <a:r>
                <a:rPr lang="de-DE" sz="1350" kern="0">
                  <a:solidFill>
                    <a:srgbClr val="3D413D"/>
                  </a:solidFill>
                  <a:latin typeface="Franklin Gothic Demi"/>
                </a:rPr>
                <a:t>First Last</a:t>
              </a:r>
            </a:p>
            <a:p>
              <a:pPr defTabSz="914371">
                <a:defRPr/>
              </a:pPr>
              <a:r>
                <a:rPr lang="en-US" sz="1801">
                  <a:solidFill>
                    <a:srgbClr val="3D413D"/>
                  </a:solidFill>
                  <a:latin typeface="Calibri Light"/>
                </a:rPr>
                <a:t>Title, Lorem ipsum dolor</a:t>
              </a:r>
            </a:p>
          </p:txBody>
        </p:sp>
      </p:grp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6454A6E-2093-4A7A-8B52-C1EEAF2AD6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1765" y="3429000"/>
            <a:ext cx="1486287" cy="1481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C3A048A4-AEBF-49FB-879F-B6B23C62523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29903" y="3429000"/>
            <a:ext cx="1486287" cy="1481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DCF4C9B6-DB9E-4158-9533-F985DB9148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88040" y="3429000"/>
            <a:ext cx="1486287" cy="1481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C53186F9-04DE-4F90-8BC9-185AF36C22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46178" y="3429000"/>
            <a:ext cx="1486287" cy="1481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0">
            <a:extLst>
              <a:ext uri="{FF2B5EF4-FFF2-40B4-BE49-F238E27FC236}">
                <a16:creationId xmlns:a16="http://schemas.microsoft.com/office/drawing/2014/main" id="{9122409B-0D92-42BC-BA5E-C9564A32F09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04316" y="3429000"/>
            <a:ext cx="1486287" cy="1481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Picture Placeholder 20">
            <a:extLst>
              <a:ext uri="{FF2B5EF4-FFF2-40B4-BE49-F238E27FC236}">
                <a16:creationId xmlns:a16="http://schemas.microsoft.com/office/drawing/2014/main" id="{12B7FF63-4487-49A0-858E-43093FFB86F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662454" y="3429000"/>
            <a:ext cx="1486287" cy="1481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6E93FBB-5EF5-438E-AEFB-CA69128818E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1764" y="5039336"/>
            <a:ext cx="1486288" cy="579576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5D3F53DA-56F7-408E-BC99-ED0ED146518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629111" y="5039336"/>
            <a:ext cx="1494515" cy="579576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B3DC8334-BB7F-428C-A558-B003B81C75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98203" y="5039336"/>
            <a:ext cx="1486288" cy="579576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009799DA-F3CC-4B50-9A37-B4146D0D8BF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55549" y="5039336"/>
            <a:ext cx="1494515" cy="579576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C1F25811-BCB7-4426-BD74-C79049075E6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914478" y="5039336"/>
            <a:ext cx="1486288" cy="579576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54FA7A90-7BDE-4F1A-B38D-8D8C2C599FC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671824" y="5039336"/>
            <a:ext cx="1494515" cy="579576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1358729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am w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B08661-FF20-4D2A-A516-9092CC14737A}"/>
              </a:ext>
            </a:extLst>
          </p:cNvPr>
          <p:cNvSpPr/>
          <p:nvPr userDrawn="1"/>
        </p:nvSpPr>
        <p:spPr>
          <a:xfrm>
            <a:off x="9481139" y="5781040"/>
            <a:ext cx="2709136" cy="1076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3FAD260-24BA-4F7B-A25C-3F59FAA4684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54269" y="0"/>
            <a:ext cx="6936006" cy="249457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05DDD5-873A-4DA5-B4BC-E505FD97F0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20" y="852314"/>
            <a:ext cx="2715934" cy="107667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4A620-0F7B-4841-9E87-4DEBD0563B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7" name="Group 6" hidden="1">
            <a:extLst>
              <a:ext uri="{FF2B5EF4-FFF2-40B4-BE49-F238E27FC236}">
                <a16:creationId xmlns:a16="http://schemas.microsoft.com/office/drawing/2014/main" id="{7BF0D7DC-23ED-4406-9749-F5E2537C13BE}"/>
              </a:ext>
            </a:extLst>
          </p:cNvPr>
          <p:cNvGrpSpPr/>
          <p:nvPr userDrawn="1"/>
        </p:nvGrpSpPr>
        <p:grpSpPr>
          <a:xfrm>
            <a:off x="872104" y="3424700"/>
            <a:ext cx="10379171" cy="2503174"/>
            <a:chOff x="1577220" y="6498619"/>
            <a:chExt cx="18447056" cy="44500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B5E5DC-E883-476F-A99A-4710C1717E97}"/>
                </a:ext>
              </a:extLst>
            </p:cNvPr>
            <p:cNvSpPr/>
            <p:nvPr/>
          </p:nvSpPr>
          <p:spPr>
            <a:xfrm>
              <a:off x="1577220" y="6498619"/>
              <a:ext cx="2641600" cy="2641600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01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D77DF6F-30EB-49AD-AD41-7518CA59A190}"/>
                </a:ext>
              </a:extLst>
            </p:cNvPr>
            <p:cNvSpPr/>
            <p:nvPr/>
          </p:nvSpPr>
          <p:spPr>
            <a:xfrm>
              <a:off x="4714597" y="6498619"/>
              <a:ext cx="2641600" cy="264160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01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99D4AF3-489C-484F-B14E-4F5B6B809D89}"/>
                </a:ext>
              </a:extLst>
            </p:cNvPr>
            <p:cNvSpPr/>
            <p:nvPr/>
          </p:nvSpPr>
          <p:spPr>
            <a:xfrm>
              <a:off x="7851974" y="6498619"/>
              <a:ext cx="2641600" cy="264160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01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A3A0A93-FD87-4719-B65A-B2C3D06D478C}"/>
                </a:ext>
              </a:extLst>
            </p:cNvPr>
            <p:cNvSpPr/>
            <p:nvPr/>
          </p:nvSpPr>
          <p:spPr>
            <a:xfrm>
              <a:off x="10989351" y="6498619"/>
              <a:ext cx="2641600" cy="2641600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01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84B99F-F7E2-4967-8EFC-2D2AA6CF105F}"/>
                </a:ext>
              </a:extLst>
            </p:cNvPr>
            <p:cNvSpPr/>
            <p:nvPr/>
          </p:nvSpPr>
          <p:spPr>
            <a:xfrm>
              <a:off x="14126728" y="6498619"/>
              <a:ext cx="2641600" cy="2641600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01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D96527A-03CE-45E0-8094-D1C2FB1CA157}"/>
                </a:ext>
              </a:extLst>
            </p:cNvPr>
            <p:cNvSpPr/>
            <p:nvPr/>
          </p:nvSpPr>
          <p:spPr>
            <a:xfrm>
              <a:off x="17264107" y="6498619"/>
              <a:ext cx="2641600" cy="2641600"/>
            </a:xfrm>
            <a:prstGeom prst="rect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01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8987F4B-D598-4F6B-937C-43D11DA1B4D7}"/>
                </a:ext>
              </a:extLst>
            </p:cNvPr>
            <p:cNvSpPr/>
            <p:nvPr/>
          </p:nvSpPr>
          <p:spPr>
            <a:xfrm>
              <a:off x="1577220" y="9297655"/>
              <a:ext cx="2760169" cy="165105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914371">
                <a:lnSpc>
                  <a:spcPts val="2200"/>
                </a:lnSpc>
                <a:defRPr/>
              </a:pPr>
              <a:r>
                <a:rPr lang="de-DE" sz="1350" kern="0">
                  <a:solidFill>
                    <a:srgbClr val="3D413D"/>
                  </a:solidFill>
                  <a:latin typeface="Franklin Gothic Demi"/>
                </a:rPr>
                <a:t>First Last</a:t>
              </a:r>
            </a:p>
            <a:p>
              <a:pPr defTabSz="914371">
                <a:defRPr/>
              </a:pPr>
              <a:r>
                <a:rPr lang="en-US" sz="1801">
                  <a:solidFill>
                    <a:srgbClr val="3D413D"/>
                  </a:solidFill>
                  <a:latin typeface="Calibri Light"/>
                </a:rPr>
                <a:t>Title, Lorem ipsum dolor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66F75E-AB35-4353-9FD7-0008B721E61B}"/>
                </a:ext>
              </a:extLst>
            </p:cNvPr>
            <p:cNvSpPr/>
            <p:nvPr/>
          </p:nvSpPr>
          <p:spPr>
            <a:xfrm>
              <a:off x="4699976" y="9297655"/>
              <a:ext cx="2760169" cy="165105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914371">
                <a:lnSpc>
                  <a:spcPts val="2200"/>
                </a:lnSpc>
                <a:defRPr/>
              </a:pPr>
              <a:r>
                <a:rPr lang="de-DE" sz="1350" kern="0">
                  <a:solidFill>
                    <a:srgbClr val="3D413D"/>
                  </a:solidFill>
                  <a:latin typeface="Franklin Gothic Demi"/>
                </a:rPr>
                <a:t>First Last</a:t>
              </a:r>
            </a:p>
            <a:p>
              <a:pPr defTabSz="914371">
                <a:defRPr/>
              </a:pPr>
              <a:r>
                <a:rPr lang="en-US" sz="1801">
                  <a:solidFill>
                    <a:srgbClr val="3D413D"/>
                  </a:solidFill>
                  <a:latin typeface="Calibri Light"/>
                </a:rPr>
                <a:t>Title, Lorem ipsum dolor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82C01D-AE9E-497F-A9CA-1CC22850C075}"/>
                </a:ext>
              </a:extLst>
            </p:cNvPr>
            <p:cNvSpPr/>
            <p:nvPr/>
          </p:nvSpPr>
          <p:spPr>
            <a:xfrm>
              <a:off x="7851974" y="9297655"/>
              <a:ext cx="2760169" cy="165105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914371">
                <a:lnSpc>
                  <a:spcPts val="2200"/>
                </a:lnSpc>
                <a:defRPr/>
              </a:pPr>
              <a:r>
                <a:rPr lang="de-DE" sz="1350" kern="0">
                  <a:solidFill>
                    <a:srgbClr val="3D413D"/>
                  </a:solidFill>
                  <a:latin typeface="Franklin Gothic Demi"/>
                </a:rPr>
                <a:t>First Last</a:t>
              </a:r>
            </a:p>
            <a:p>
              <a:pPr defTabSz="914371">
                <a:defRPr/>
              </a:pPr>
              <a:r>
                <a:rPr lang="en-US" sz="1801">
                  <a:solidFill>
                    <a:srgbClr val="3D413D"/>
                  </a:solidFill>
                  <a:latin typeface="Calibri Light"/>
                </a:rPr>
                <a:t>Title, Lorem ipsum dolor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314D2B3-2562-4FE1-84A0-147EA6AE113A}"/>
                </a:ext>
              </a:extLst>
            </p:cNvPr>
            <p:cNvSpPr/>
            <p:nvPr/>
          </p:nvSpPr>
          <p:spPr>
            <a:xfrm>
              <a:off x="10989352" y="9297655"/>
              <a:ext cx="2760169" cy="165105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914371">
                <a:lnSpc>
                  <a:spcPts val="2200"/>
                </a:lnSpc>
                <a:defRPr/>
              </a:pPr>
              <a:r>
                <a:rPr lang="de-DE" sz="1350" kern="0">
                  <a:solidFill>
                    <a:srgbClr val="3D413D"/>
                  </a:solidFill>
                  <a:latin typeface="Franklin Gothic Demi"/>
                </a:rPr>
                <a:t>First Last</a:t>
              </a:r>
            </a:p>
            <a:p>
              <a:pPr defTabSz="914371">
                <a:defRPr/>
              </a:pPr>
              <a:r>
                <a:rPr lang="en-US" sz="1801">
                  <a:solidFill>
                    <a:srgbClr val="3D413D"/>
                  </a:solidFill>
                  <a:latin typeface="Calibri Light"/>
                </a:rPr>
                <a:t>Title, Lorem ipsum dolor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E8CAD2F-CA97-4BCF-BDD3-17B6436FED6A}"/>
                </a:ext>
              </a:extLst>
            </p:cNvPr>
            <p:cNvSpPr/>
            <p:nvPr/>
          </p:nvSpPr>
          <p:spPr>
            <a:xfrm>
              <a:off x="14126728" y="9297655"/>
              <a:ext cx="2760169" cy="165105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914371">
                <a:lnSpc>
                  <a:spcPts val="2200"/>
                </a:lnSpc>
                <a:defRPr/>
              </a:pPr>
              <a:r>
                <a:rPr lang="de-DE" sz="1350" kern="0">
                  <a:solidFill>
                    <a:srgbClr val="3D413D"/>
                  </a:solidFill>
                  <a:latin typeface="Franklin Gothic Demi"/>
                </a:rPr>
                <a:t>First Last</a:t>
              </a:r>
            </a:p>
            <a:p>
              <a:pPr defTabSz="914371">
                <a:defRPr/>
              </a:pPr>
              <a:r>
                <a:rPr lang="en-US" sz="1801">
                  <a:solidFill>
                    <a:srgbClr val="3D413D"/>
                  </a:solidFill>
                  <a:latin typeface="Calibri Light"/>
                </a:rPr>
                <a:t>Title, Lorem ipsum dolor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9CC087C-0B1E-4096-B14E-5B713CDEF2BD}"/>
                </a:ext>
              </a:extLst>
            </p:cNvPr>
            <p:cNvSpPr/>
            <p:nvPr/>
          </p:nvSpPr>
          <p:spPr>
            <a:xfrm>
              <a:off x="17264107" y="9297655"/>
              <a:ext cx="2760169" cy="165105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914371">
                <a:lnSpc>
                  <a:spcPts val="2200"/>
                </a:lnSpc>
                <a:defRPr/>
              </a:pPr>
              <a:r>
                <a:rPr lang="de-DE" sz="1350" kern="0">
                  <a:solidFill>
                    <a:srgbClr val="3D413D"/>
                  </a:solidFill>
                  <a:latin typeface="Franklin Gothic Demi"/>
                </a:rPr>
                <a:t>First Last</a:t>
              </a:r>
            </a:p>
            <a:p>
              <a:pPr defTabSz="914371">
                <a:defRPr/>
              </a:pPr>
              <a:r>
                <a:rPr lang="en-US" sz="1801">
                  <a:solidFill>
                    <a:srgbClr val="3D413D"/>
                  </a:solidFill>
                  <a:latin typeface="Calibri Light"/>
                </a:rPr>
                <a:t>Title, Lorem ipsum dolor</a:t>
              </a:r>
            </a:p>
          </p:txBody>
        </p:sp>
      </p:grp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6454A6E-2093-4A7A-8B52-C1EEAF2AD6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32958" y="2683588"/>
            <a:ext cx="1276742" cy="12723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C3A048A4-AEBF-49FB-879F-B6B23C62523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95574" y="2683588"/>
            <a:ext cx="1276742" cy="12723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DCF4C9B6-DB9E-4158-9533-F985DB9148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58190" y="2683588"/>
            <a:ext cx="1276742" cy="12723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C53186F9-04DE-4F90-8BC9-185AF36C22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20805" y="2683588"/>
            <a:ext cx="1276742" cy="12723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0">
            <a:extLst>
              <a:ext uri="{FF2B5EF4-FFF2-40B4-BE49-F238E27FC236}">
                <a16:creationId xmlns:a16="http://schemas.microsoft.com/office/drawing/2014/main" id="{9122409B-0D92-42BC-BA5E-C9564A32F09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83421" y="2683588"/>
            <a:ext cx="1276742" cy="12723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Picture Placeholder 20">
            <a:extLst>
              <a:ext uri="{FF2B5EF4-FFF2-40B4-BE49-F238E27FC236}">
                <a16:creationId xmlns:a16="http://schemas.microsoft.com/office/drawing/2014/main" id="{12B7FF63-4487-49A0-858E-43093FFB86F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6036" y="2683588"/>
            <a:ext cx="1276742" cy="12723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6E93FBB-5EF5-438E-AEFB-CA69128818E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31287" y="4065843"/>
            <a:ext cx="1276742" cy="497864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5D3F53DA-56F7-408E-BC99-ED0ED146518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791411" y="4065843"/>
            <a:ext cx="1283809" cy="497864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B3DC8334-BB7F-428C-A558-B003B81C75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58601" y="4065843"/>
            <a:ext cx="1276742" cy="497864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009799DA-F3CC-4B50-9A37-B4146D0D8BF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18724" y="4065843"/>
            <a:ext cx="1283809" cy="497864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C1F25811-BCB7-4426-BD74-C79049075E6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185914" y="4065843"/>
            <a:ext cx="1276742" cy="497864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54FA7A90-7BDE-4F1A-B38D-8D8C2C599FC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0646036" y="4065843"/>
            <a:ext cx="1283809" cy="497864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34" name="Picture Placeholder 20">
            <a:extLst>
              <a:ext uri="{FF2B5EF4-FFF2-40B4-BE49-F238E27FC236}">
                <a16:creationId xmlns:a16="http://schemas.microsoft.com/office/drawing/2014/main" id="{E2F286FA-E9D2-45BD-B04A-BE34D1C75C3F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32958" y="4654628"/>
            <a:ext cx="1276742" cy="12723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Picture Placeholder 20">
            <a:extLst>
              <a:ext uri="{FF2B5EF4-FFF2-40B4-BE49-F238E27FC236}">
                <a16:creationId xmlns:a16="http://schemas.microsoft.com/office/drawing/2014/main" id="{4FE3BD74-D857-46B3-8F4E-275C40B5D352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795574" y="4654628"/>
            <a:ext cx="1276742" cy="12723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6" name="Picture Placeholder 20">
            <a:extLst>
              <a:ext uri="{FF2B5EF4-FFF2-40B4-BE49-F238E27FC236}">
                <a16:creationId xmlns:a16="http://schemas.microsoft.com/office/drawing/2014/main" id="{B6B07807-5600-42BF-A30A-4D95D9F55C0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258190" y="4654628"/>
            <a:ext cx="1276742" cy="12723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Picture Placeholder 20">
            <a:extLst>
              <a:ext uri="{FF2B5EF4-FFF2-40B4-BE49-F238E27FC236}">
                <a16:creationId xmlns:a16="http://schemas.microsoft.com/office/drawing/2014/main" id="{F1D27A8C-EBA6-408E-A857-F505C19DD33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720805" y="4654628"/>
            <a:ext cx="1276742" cy="12723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8" name="Picture Placeholder 20">
            <a:extLst>
              <a:ext uri="{FF2B5EF4-FFF2-40B4-BE49-F238E27FC236}">
                <a16:creationId xmlns:a16="http://schemas.microsoft.com/office/drawing/2014/main" id="{A72AA0DC-C503-4FED-90D9-F2E1BCD9ECB5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9183421" y="4654628"/>
            <a:ext cx="1276742" cy="12723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9" name="Picture Placeholder 20">
            <a:extLst>
              <a:ext uri="{FF2B5EF4-FFF2-40B4-BE49-F238E27FC236}">
                <a16:creationId xmlns:a16="http://schemas.microsoft.com/office/drawing/2014/main" id="{B1BD159D-4789-4B86-8C4E-F2C663F55E4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0646036" y="4654628"/>
            <a:ext cx="1276742" cy="127231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0" name="Text Placeholder 26">
            <a:extLst>
              <a:ext uri="{FF2B5EF4-FFF2-40B4-BE49-F238E27FC236}">
                <a16:creationId xmlns:a16="http://schemas.microsoft.com/office/drawing/2014/main" id="{0F82B4FA-DD69-4EC5-8381-D4CD10C4F83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331287" y="6036883"/>
            <a:ext cx="1276742" cy="497864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4E2C060E-2C34-4EC6-9112-A79C813A973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91411" y="6036883"/>
            <a:ext cx="1283809" cy="497864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DC6971EC-EDE2-4580-91B0-21CABD9D9E6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58601" y="6036883"/>
            <a:ext cx="1276742" cy="497864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43" name="Text Placeholder 26">
            <a:extLst>
              <a:ext uri="{FF2B5EF4-FFF2-40B4-BE49-F238E27FC236}">
                <a16:creationId xmlns:a16="http://schemas.microsoft.com/office/drawing/2014/main" id="{B321D044-1CC0-463F-AA19-85411F34FAE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718724" y="6036883"/>
            <a:ext cx="1283809" cy="497864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44" name="Text Placeholder 26">
            <a:extLst>
              <a:ext uri="{FF2B5EF4-FFF2-40B4-BE49-F238E27FC236}">
                <a16:creationId xmlns:a16="http://schemas.microsoft.com/office/drawing/2014/main" id="{6878F85D-7F03-4161-9879-56CD9C4B83B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185914" y="6036883"/>
            <a:ext cx="1276742" cy="497864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45" name="Text Placeholder 26">
            <a:extLst>
              <a:ext uri="{FF2B5EF4-FFF2-40B4-BE49-F238E27FC236}">
                <a16:creationId xmlns:a16="http://schemas.microsoft.com/office/drawing/2014/main" id="{C7CB5056-2741-457E-908E-23AF44D8094E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646036" y="6036883"/>
            <a:ext cx="1283809" cy="497864"/>
          </a:xfrm>
        </p:spPr>
        <p:txBody>
          <a:bodyPr/>
          <a:lstStyle>
            <a:lvl1pPr marL="0" indent="0" algn="r">
              <a:lnSpc>
                <a:spcPct val="80000"/>
              </a:lnSpc>
              <a:buFontTx/>
              <a:buNone/>
              <a:defRPr sz="1350">
                <a:latin typeface="+mj-lt"/>
              </a:defRPr>
            </a:lvl1pPr>
            <a:lvl2pPr marL="551973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2pPr>
            <a:lvl3pPr marL="1031949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4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0C0F2BC2-EA61-4DDE-9F62-9F4CE2D074B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38418" y="2742934"/>
            <a:ext cx="2213921" cy="25035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400" b="0"/>
            </a:lvl3pPr>
            <a:lvl4pPr>
              <a:spcBef>
                <a:spcPts val="0"/>
              </a:spcBef>
              <a:spcAft>
                <a:spcPts val="0"/>
              </a:spcAft>
              <a:defRPr sz="1400" b="0"/>
            </a:lvl4pPr>
            <a:lvl5pPr>
              <a:spcBef>
                <a:spcPts val="0"/>
              </a:spcBef>
              <a:spcAft>
                <a:spcPts val="0"/>
              </a:spcAft>
              <a:defRPr sz="1400" b="0"/>
            </a:lvl5pPr>
            <a:lvl6pPr>
              <a:spcBef>
                <a:spcPts val="0"/>
              </a:spcBef>
              <a:spcAft>
                <a:spcPts val="800"/>
              </a:spcAft>
              <a:defRPr sz="1867"/>
            </a:lvl6pPr>
            <a:lvl7pPr>
              <a:spcBef>
                <a:spcPts val="0"/>
              </a:spcBef>
              <a:spcAft>
                <a:spcPts val="800"/>
              </a:spcAft>
              <a:defRPr sz="1867"/>
            </a:lvl7pPr>
            <a:lvl8pPr>
              <a:spcBef>
                <a:spcPts val="0"/>
              </a:spcBef>
              <a:spcAft>
                <a:spcPts val="800"/>
              </a:spcAft>
              <a:defRPr sz="1867"/>
            </a:lvl8pPr>
            <a:lvl9pPr>
              <a:spcBef>
                <a:spcPts val="0"/>
              </a:spcBef>
              <a:spcAft>
                <a:spcPts val="800"/>
              </a:spcAft>
              <a:defRPr sz="1867"/>
            </a:lvl9pPr>
          </a:lstStyle>
          <a:p>
            <a:pPr lvl="0"/>
            <a:r>
              <a:rPr lang="en-US" noProof="0"/>
              <a:t>Click to add text. Placeholder text. Lorem ipsum dolor sit </a:t>
            </a:r>
            <a:r>
              <a:rPr lang="en-US" noProof="0" err="1"/>
              <a:t>amet</a:t>
            </a:r>
            <a:r>
              <a:rPr lang="en-US" noProof="0"/>
              <a:t>, </a:t>
            </a:r>
            <a:r>
              <a:rPr lang="en-US" noProof="0" err="1"/>
              <a:t>consectetur</a:t>
            </a:r>
            <a:r>
              <a:rPr lang="en-US" noProof="0"/>
              <a:t> </a:t>
            </a:r>
            <a:r>
              <a:rPr lang="en-US" noProof="0" err="1"/>
              <a:t>adipiscing</a:t>
            </a:r>
            <a:r>
              <a:rPr lang="en-US" noProof="0"/>
              <a:t> </a:t>
            </a:r>
            <a:r>
              <a:rPr lang="en-US" noProof="0" err="1"/>
              <a:t>elit</a:t>
            </a:r>
            <a:r>
              <a:rPr lang="en-US" noProof="0"/>
              <a:t>, </a:t>
            </a:r>
            <a:r>
              <a:rPr lang="en-US" noProof="0" err="1"/>
              <a:t>sed</a:t>
            </a:r>
            <a:r>
              <a:rPr lang="en-US" noProof="0"/>
              <a:t> do </a:t>
            </a:r>
            <a:r>
              <a:rPr lang="en-US" noProof="0" err="1"/>
              <a:t>eiusmod</a:t>
            </a:r>
            <a:r>
              <a:rPr lang="en-US" noProof="0"/>
              <a:t> </a:t>
            </a:r>
            <a:r>
              <a:rPr lang="en-US" noProof="0" err="1"/>
              <a:t>tempor</a:t>
            </a:r>
            <a:r>
              <a:rPr lang="en-US" noProof="0"/>
              <a:t> </a:t>
            </a:r>
            <a:r>
              <a:rPr lang="en-US" noProof="0" err="1"/>
              <a:t>incididunt</a:t>
            </a:r>
            <a:r>
              <a:rPr lang="en-US" noProof="0"/>
              <a:t> </a:t>
            </a:r>
            <a:r>
              <a:rPr lang="en-US" noProof="0" err="1"/>
              <a:t>ut</a:t>
            </a:r>
            <a:r>
              <a:rPr lang="en-US" noProof="0"/>
              <a:t> </a:t>
            </a:r>
            <a:r>
              <a:rPr lang="en-US" noProof="0" err="1"/>
              <a:t>labore</a:t>
            </a:r>
            <a:r>
              <a:rPr lang="en-US" noProof="0"/>
              <a:t> et dolore magna </a:t>
            </a:r>
            <a:r>
              <a:rPr lang="en-US" noProof="0" err="1"/>
              <a:t>aliqua</a:t>
            </a:r>
            <a:r>
              <a:rPr lang="en-US" noProof="0"/>
              <a:t>. Ut </a:t>
            </a:r>
            <a:r>
              <a:rPr lang="en-US" noProof="0" err="1"/>
              <a:t>enim</a:t>
            </a:r>
            <a:r>
              <a:rPr lang="en-US" noProof="0"/>
              <a:t> ad minim </a:t>
            </a:r>
            <a:r>
              <a:rPr lang="en-US" noProof="0" err="1"/>
              <a:t>veniam</a:t>
            </a:r>
            <a:r>
              <a:rPr lang="en-US" noProof="0"/>
              <a:t>, </a:t>
            </a:r>
            <a:r>
              <a:rPr lang="en-US" noProof="0" err="1"/>
              <a:t>quis</a:t>
            </a:r>
            <a:r>
              <a:rPr lang="en-US" noProof="0"/>
              <a:t> </a:t>
            </a:r>
            <a:r>
              <a:rPr lang="en-US" noProof="0" err="1"/>
              <a:t>nostrud</a:t>
            </a:r>
            <a:r>
              <a:rPr lang="en-US" noProof="0"/>
              <a:t> exercitation </a:t>
            </a:r>
            <a:r>
              <a:rPr lang="en-US" noProof="0" err="1"/>
              <a:t>ullamco</a:t>
            </a:r>
            <a:r>
              <a:rPr lang="en-US" noProof="0"/>
              <a:t> </a:t>
            </a:r>
            <a:r>
              <a:rPr lang="en-US" noProof="0" err="1"/>
              <a:t>laboris</a:t>
            </a:r>
            <a:r>
              <a:rPr lang="en-US" noProof="0"/>
              <a:t> nisi </a:t>
            </a:r>
            <a:r>
              <a:rPr lang="en-US" noProof="0" err="1"/>
              <a:t>ut</a:t>
            </a:r>
            <a:r>
              <a:rPr lang="en-US" noProof="0"/>
              <a:t> </a:t>
            </a:r>
            <a:r>
              <a:rPr lang="en-US" noProof="0" err="1"/>
              <a:t>aliquip</a:t>
            </a:r>
            <a:r>
              <a:rPr lang="en-US" noProof="0"/>
              <a:t> ex </a:t>
            </a:r>
            <a:r>
              <a:rPr lang="en-US" noProof="0" err="1"/>
              <a:t>ea</a:t>
            </a:r>
            <a:r>
              <a:rPr lang="en-US" noProof="0"/>
              <a:t> </a:t>
            </a:r>
            <a:r>
              <a:rPr lang="en-US" noProof="0" err="1"/>
              <a:t>commodo</a:t>
            </a:r>
            <a:r>
              <a:rPr lang="en-US" noProof="0"/>
              <a:t> </a:t>
            </a:r>
            <a:r>
              <a:rPr lang="en-US" noProof="0" err="1"/>
              <a:t>consequat</a:t>
            </a:r>
            <a:r>
              <a:rPr lang="en-US" noProof="0"/>
              <a:t>. 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542031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4517" y="1929724"/>
            <a:ext cx="4960465" cy="4302431"/>
          </a:xfrm>
        </p:spPr>
        <p:txBody>
          <a:bodyPr/>
          <a:lstStyle>
            <a:lvl1pPr>
              <a:defRPr sz="48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your bold statement </a:t>
            </a:r>
            <a:br>
              <a:rPr lang="en-US"/>
            </a:br>
            <a:r>
              <a:rPr lang="en-US"/>
              <a:t>here - insert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BCAEDE3-2AC8-47E0-BD0B-84CB6A4E4FA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7587" y="766764"/>
            <a:ext cx="6097588" cy="532447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0682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rpose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EF2B2B2-5E5E-4FCD-98C7-1238A1AE9A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960641" cy="6858000"/>
          </a:xfrm>
          <a:solidFill>
            <a:schemeClr val="bg1">
              <a:lumMod val="85000"/>
            </a:schemeClr>
          </a:solidFill>
        </p:spPr>
        <p:txBody>
          <a:bodyPr lIns="1463040" tIns="731520" anchor="ctr"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400"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4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7AD884-ACD2-4405-896A-4B36EFBAD89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213459" y="0"/>
            <a:ext cx="1981716" cy="6858000"/>
          </a:xfrm>
          <a:solidFill>
            <a:schemeClr val="bg1">
              <a:lumMod val="85000"/>
            </a:schemeClr>
          </a:solidFill>
        </p:spPr>
        <p:txBody>
          <a:bodyPr lIns="548640" tIns="731520" anchor="ctr"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400"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4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617" y="948529"/>
            <a:ext cx="3235407" cy="16517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715914" y="990601"/>
            <a:ext cx="3373302" cy="430243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</a:schemeClr>
                </a:solidFill>
              </a:defRPr>
            </a:lvl1pPr>
            <a:lvl2pPr marL="551973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 marL="1031949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306758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D6A151E-E90C-42E4-9A9E-97B1BC90B35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4537076"/>
            <a:ext cx="12195175" cy="23209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E17809-B4D0-48B7-BEE0-BFACE85BB1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18" y="624806"/>
            <a:ext cx="4719767" cy="91091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D858C8-CA96-46C2-AB12-5EA393356E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824422-0DB7-4661-A04F-2F8ECD547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CDF4ED3-1CB6-47FA-81FC-6156DD662A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194" y="1960563"/>
            <a:ext cx="4882833" cy="37465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0E37E5-5922-4FD2-8E4F-AAAB755FEF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1977" y="3429001"/>
            <a:ext cx="3478386" cy="204567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. 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5EF8883-A497-41A9-BD4B-0A99938003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81245" y="2994026"/>
            <a:ext cx="3479118" cy="434975"/>
          </a:xfrm>
        </p:spPr>
        <p:txBody>
          <a:bodyPr/>
          <a:lstStyle>
            <a:lvl1pPr marL="0" indent="0">
              <a:buNone/>
              <a:defRPr sz="180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137542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28A87-E010-4C13-964F-3A6980D506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19" y="624806"/>
            <a:ext cx="4590780" cy="99440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CB66A53-81A4-44AD-B0AB-24B619BF8B3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935163"/>
            <a:ext cx="6882017" cy="4572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AB964F-F2DB-4715-AE5F-7309DE57B2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62472" y="3387687"/>
            <a:ext cx="6179305" cy="2803525"/>
          </a:xfrm>
        </p:spPr>
        <p:txBody>
          <a:bodyPr/>
          <a:lstStyle>
            <a:lvl1pPr marL="0" indent="0">
              <a:buNone/>
              <a:defRPr sz="199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142552E-CB1C-43F9-91DF-E923BD8E5B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55246" y="3429001"/>
            <a:ext cx="3478386" cy="204567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. 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DF068B7E-0EC4-4C00-BA9C-582F3DD267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54514" y="2994026"/>
            <a:ext cx="3479118" cy="434975"/>
          </a:xfrm>
        </p:spPr>
        <p:txBody>
          <a:bodyPr/>
          <a:lstStyle>
            <a:lvl1pPr marL="0" indent="0">
              <a:buNone/>
              <a:defRPr sz="180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8704083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90AC63-930F-43A4-BC8F-1EBDB92E0B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DCB9E-FF62-4D73-8541-D6D003BB82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BD34636-62FD-4549-8E42-119D9859A7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5755" y="4411840"/>
            <a:ext cx="4461061" cy="1273853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F12B4047-FB8D-41C9-A19B-29B0B24185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55024" y="3976865"/>
            <a:ext cx="3479118" cy="434975"/>
          </a:xfrm>
        </p:spPr>
        <p:txBody>
          <a:bodyPr/>
          <a:lstStyle>
            <a:lvl1pPr marL="0" indent="0">
              <a:buNone/>
              <a:defRPr sz="1800" spc="100" baseline="0">
                <a:solidFill>
                  <a:schemeClr val="tx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5C6C14DF-C039-4336-908A-996B44099A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3227" y="1000425"/>
            <a:ext cx="4461061" cy="1273853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FF042B36-DD56-46F8-AB2F-2713CBF991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2495" y="565450"/>
            <a:ext cx="3479118" cy="434975"/>
          </a:xfrm>
        </p:spPr>
        <p:txBody>
          <a:bodyPr/>
          <a:lstStyle>
            <a:lvl1pPr marL="0" indent="0">
              <a:buNone/>
              <a:defRPr sz="1800" spc="100" baseline="0">
                <a:solidFill>
                  <a:schemeClr val="tx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6B9A7A4-0D93-4EE2-B140-35A6B2C661E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5411718" cy="3429000"/>
          </a:xfrm>
          <a:solidFill>
            <a:schemeClr val="bg1">
              <a:lumMod val="85000"/>
            </a:schemeClr>
          </a:solidFill>
        </p:spPr>
        <p:txBody>
          <a:bodyPr tIns="822960"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9E924176-71C5-44EB-B475-664CC35BB6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83458" y="3434862"/>
            <a:ext cx="5411718" cy="3429000"/>
          </a:xfrm>
          <a:solidFill>
            <a:schemeClr val="bg1">
              <a:lumMod val="85000"/>
            </a:schemeClr>
          </a:solidFill>
        </p:spPr>
        <p:txBody>
          <a:bodyPr tIns="822960"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9179882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rpose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462938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518" y="1001283"/>
            <a:ext cx="3235407" cy="430243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544419" y="1001283"/>
            <a:ext cx="5658052" cy="430243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</a:schemeClr>
                </a:solidFill>
              </a:defRPr>
            </a:lvl1pPr>
            <a:lvl2pPr marL="551973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 marL="1031949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627928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80771" y="1323668"/>
            <a:ext cx="4450486" cy="430199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551973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2pPr>
            <a:lvl3pPr marL="1031949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6097587" y="0"/>
            <a:ext cx="60975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9996" y="1323668"/>
            <a:ext cx="4698752" cy="4301996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9270" y="6501385"/>
            <a:ext cx="5377400" cy="16899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2977" y="137161"/>
            <a:ext cx="338589" cy="1961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9959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61B99E9-62F4-47CE-AA59-51F2045D81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5175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418" y="4098339"/>
            <a:ext cx="4638134" cy="1688209"/>
          </a:xfrm>
        </p:spPr>
        <p:txBody>
          <a:bodyPr anchor="t">
            <a:noAutofit/>
          </a:bodyPr>
          <a:lstStyle>
            <a:lvl1pPr algn="l">
              <a:spcBef>
                <a:spcPts val="267"/>
              </a:spcBef>
              <a:defRPr sz="36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97974592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61B99E9-62F4-47CE-AA59-51F2045D81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5175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418" y="4110062"/>
            <a:ext cx="4638134" cy="1059731"/>
          </a:xfrm>
        </p:spPr>
        <p:txBody>
          <a:bodyPr anchor="t">
            <a:noAutofit/>
          </a:bodyPr>
          <a:lstStyle>
            <a:lvl1pPr algn="l">
              <a:spcBef>
                <a:spcPts val="267"/>
              </a:spcBef>
              <a:defRPr sz="36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419" y="5169792"/>
            <a:ext cx="3652366" cy="984824"/>
          </a:xfrm>
        </p:spPr>
        <p:txBody>
          <a:bodyPr anchor="t" anchorCtr="0">
            <a:noAutofit/>
          </a:bodyPr>
          <a:lstStyle>
            <a:lvl1pPr marL="0" indent="0">
              <a:spcBef>
                <a:spcPts val="267"/>
              </a:spcBef>
              <a:buNone/>
              <a:defRPr sz="2400" cap="all" baseline="0">
                <a:solidFill>
                  <a:schemeClr val="bg1"/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add section divider subtitle</a:t>
            </a:r>
          </a:p>
        </p:txBody>
      </p:sp>
    </p:spTree>
    <p:extLst>
      <p:ext uri="{BB962C8B-B14F-4D97-AF65-F5344CB8AC3E}">
        <p14:creationId xmlns:p14="http://schemas.microsoft.com/office/powerpoint/2010/main" val="293767331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418" y="4614155"/>
            <a:ext cx="4157362" cy="1043355"/>
          </a:xfrm>
        </p:spPr>
        <p:txBody>
          <a:bodyPr anchor="t">
            <a:noAutofit/>
          </a:bodyPr>
          <a:lstStyle>
            <a:lvl1pPr algn="l">
              <a:spcBef>
                <a:spcPts val="267"/>
              </a:spcBef>
              <a:defRPr sz="3600" b="0" cap="all" baseline="0"/>
            </a:lvl1pPr>
          </a:lstStyle>
          <a:p>
            <a:r>
              <a:rPr lang="en-GB" noProof="0"/>
              <a:t>Click to add 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419" y="5657510"/>
            <a:ext cx="3652366" cy="825353"/>
          </a:xfrm>
        </p:spPr>
        <p:txBody>
          <a:bodyPr anchor="t" anchorCtr="0">
            <a:noAutofit/>
          </a:bodyPr>
          <a:lstStyle>
            <a:lvl1pPr marL="0" indent="0">
              <a:spcBef>
                <a:spcPts val="267"/>
              </a:spcBef>
              <a:buNone/>
              <a:defRPr sz="2400" cap="all" baseline="0">
                <a:solidFill>
                  <a:schemeClr val="tx1"/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add section divider subtitle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814518" y="1"/>
            <a:ext cx="11380658" cy="4267831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</p:txBody>
      </p:sp>
    </p:spTree>
    <p:extLst>
      <p:ext uri="{BB962C8B-B14F-4D97-AF65-F5344CB8AC3E}">
        <p14:creationId xmlns:p14="http://schemas.microsoft.com/office/powerpoint/2010/main" val="220090494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6097587" y="0"/>
            <a:ext cx="6097588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79152" y="2607715"/>
            <a:ext cx="3986008" cy="1642573"/>
          </a:xfrm>
          <a:ln>
            <a:noFill/>
          </a:ln>
        </p:spPr>
        <p:txBody>
          <a:bodyPr anchor="ctr">
            <a:noAutofit/>
          </a:bodyPr>
          <a:lstStyle>
            <a:lvl1pPr marL="182875" algn="l">
              <a:spcBef>
                <a:spcPts val="0"/>
              </a:spcBef>
              <a:defRPr sz="4800" b="0" cap="all" baseline="0"/>
            </a:lvl1pPr>
          </a:lstStyle>
          <a:p>
            <a:r>
              <a:rPr lang="en-GB" noProof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3845118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8B60DB2-F239-4AAB-BD5A-DF572D5B34E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9077" y="565151"/>
            <a:ext cx="11227500" cy="282257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A309C-3414-444B-B5E7-157C3C513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9" y="990601"/>
            <a:ext cx="4274739" cy="16176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DA8A8A-F64F-47A2-91C4-C6DF668440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00A7D5C6-72E4-4C17-9CC0-1431EDAB1D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9076" y="3899783"/>
            <a:ext cx="3478030" cy="2045677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7AF77598-17DB-4D7B-9F3C-03C27EF6B9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23122" y="3899783"/>
            <a:ext cx="3478030" cy="2045677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6850856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FAFF3CC-3472-4E28-A683-00112C8EB60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5175" cy="301783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836E40-ED2C-48DF-8559-1AB69BA35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9" y="624806"/>
            <a:ext cx="3602536" cy="16176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B1EE26-F429-4CB7-AB95-D4D193AE0D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8FDA0-BC78-437B-AA59-B40439B3EA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EC54357-376A-42DC-8AB4-CF05A7C8E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420" y="4035297"/>
            <a:ext cx="4871861" cy="1913811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49552510-0131-451D-A657-9F58261FD2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4897" y="4663259"/>
            <a:ext cx="4871861" cy="1285849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F3342714-52D8-4A2C-AED6-10A5E37DBF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4896" y="4228284"/>
            <a:ext cx="3479118" cy="434975"/>
          </a:xfrm>
        </p:spPr>
        <p:txBody>
          <a:bodyPr/>
          <a:lstStyle>
            <a:lvl1pPr marL="0" indent="0">
              <a:buNone/>
              <a:defRPr sz="1800" spc="100" baseline="0">
                <a:solidFill>
                  <a:schemeClr val="tx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2254B0FA-5D34-40CD-859B-AA533E61EF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2791" y="3589306"/>
            <a:ext cx="3479118" cy="434975"/>
          </a:xfrm>
        </p:spPr>
        <p:txBody>
          <a:bodyPr/>
          <a:lstStyle>
            <a:lvl1pPr marL="0" indent="0">
              <a:buNone/>
              <a:defRPr sz="1800" spc="100" baseline="0">
                <a:solidFill>
                  <a:schemeClr val="tx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96846161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1D746-66FA-4655-AB38-BB2FA7AB8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9" y="624806"/>
            <a:ext cx="3194805" cy="16176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CEBB42-792D-4E66-B6DB-CEB7EA4FBB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79920" y="6457516"/>
            <a:ext cx="5377400" cy="197252"/>
          </a:xfrm>
        </p:spPr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3E1E8-102B-49D8-82A2-320FE65ECA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12D0F4B-2968-46F7-B233-05D46489A16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39883" y="1"/>
            <a:ext cx="7555292" cy="23288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A0BDF657-5DF0-4B7E-A784-910C56E0AC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9279" y="3138828"/>
            <a:ext cx="4415240" cy="24246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CE0104B-8101-4E6F-A1A5-4A59E6EB12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8773" y="3138828"/>
            <a:ext cx="4415240" cy="24246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635451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1D746-66FA-4655-AB38-BB2FA7AB8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9" y="624806"/>
            <a:ext cx="3194805" cy="16176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CEBB42-792D-4E66-B6DB-CEB7EA4FBB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38418" y="6457516"/>
            <a:ext cx="5377400" cy="197252"/>
          </a:xfrm>
        </p:spPr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3E1E8-102B-49D8-82A2-320FE65ECA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12D0F4B-2968-46F7-B233-05D46489A16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39883" y="1"/>
            <a:ext cx="7555292" cy="23288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A0BDF657-5DF0-4B7E-A784-910C56E0AC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418" y="3138828"/>
            <a:ext cx="3236825" cy="2667061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EDFB5F-FB53-4F50-A5D0-BA4E5B3D787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4538" y="3138828"/>
            <a:ext cx="3236825" cy="26670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69A8557-54CF-421E-9CFA-D35FD86A487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090659" y="3138828"/>
            <a:ext cx="3236825" cy="26670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24227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9F9670-742A-4BC7-B649-99904C6BA6CE}"/>
              </a:ext>
            </a:extLst>
          </p:cNvPr>
          <p:cNvSpPr/>
          <p:nvPr userDrawn="1"/>
        </p:nvSpPr>
        <p:spPr>
          <a:xfrm>
            <a:off x="0" y="4924542"/>
            <a:ext cx="12195175" cy="19334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51104C1-549D-46E5-97BC-BD06B7212F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5175" cy="492454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EC89E2-E342-4695-8D8E-76FEAA3E7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9" y="624806"/>
            <a:ext cx="4120463" cy="16176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62AF88-045B-4B4B-A9A1-60EC82D951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20EEA-28C7-4702-8B4E-EF622FF1EA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27DAF8B-4F33-4B0D-BB02-50A932689E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419" y="2688593"/>
            <a:ext cx="4120636" cy="3546953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62916ED-2DD2-4983-9AB1-6CFC572890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74165" y="2911953"/>
            <a:ext cx="5170080" cy="2322672"/>
          </a:xfrm>
        </p:spPr>
        <p:txBody>
          <a:bodyPr/>
          <a:lstStyle>
            <a:lvl1pPr marL="0" indent="0">
              <a:buNone/>
              <a:defRPr sz="16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BB62FAA-B062-4E00-9EF3-2FA3BD55C7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74165" y="5332254"/>
            <a:ext cx="5170080" cy="90329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vel. </a:t>
            </a:r>
            <a:r>
              <a:rPr lang="en-US" err="1"/>
              <a:t>Proin</a:t>
            </a:r>
            <a:r>
              <a:rPr lang="en-US"/>
              <a:t> dui </a:t>
            </a:r>
            <a:r>
              <a:rPr lang="en-US" err="1"/>
              <a:t>leo</a:t>
            </a:r>
            <a:r>
              <a:rPr lang="en-US"/>
              <a:t>, </a:t>
            </a:r>
            <a:r>
              <a:rPr lang="en-US" err="1"/>
              <a:t>sagittis</a:t>
            </a:r>
            <a:r>
              <a:rPr lang="en-US"/>
              <a:t> vitae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 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in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4716578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9F9670-742A-4BC7-B649-99904C6BA6CE}"/>
              </a:ext>
            </a:extLst>
          </p:cNvPr>
          <p:cNvSpPr/>
          <p:nvPr userDrawn="1"/>
        </p:nvSpPr>
        <p:spPr>
          <a:xfrm>
            <a:off x="0" y="4924542"/>
            <a:ext cx="12195175" cy="19334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EC89E2-E342-4695-8D8E-76FEAA3E7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9" y="624806"/>
            <a:ext cx="2930331" cy="110542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62AF88-045B-4B4B-A9A1-60EC82D951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20EEA-28C7-4702-8B4E-EF622FF1EA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27DAF8B-4F33-4B0D-BB02-50A932689E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419" y="1933460"/>
            <a:ext cx="10478851" cy="432082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5453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419" y="634184"/>
            <a:ext cx="4879665" cy="1264842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418" y="2215869"/>
            <a:ext cx="4871484" cy="493050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  <a:latin typeface="+mj-lt"/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8419" y="2887427"/>
            <a:ext cx="4871483" cy="32067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551973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2pPr>
            <a:lvl3pPr marL="1031949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80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800">
                <a:solidFill>
                  <a:schemeClr val="tx1"/>
                </a:solidFill>
              </a:defRPr>
            </a:lvl5pPr>
            <a:lvl6pPr>
              <a:spcBef>
                <a:spcPts val="0"/>
              </a:spcBef>
              <a:defRPr sz="1800">
                <a:solidFill>
                  <a:schemeClr val="tx1"/>
                </a:solidFill>
              </a:defRPr>
            </a:lvl6pPr>
            <a:lvl7pPr>
              <a:spcBef>
                <a:spcPts val="0"/>
              </a:spcBef>
              <a:defRPr sz="180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800">
                <a:solidFill>
                  <a:schemeClr val="tx1"/>
                </a:solidFill>
              </a:defRPr>
            </a:lvl8pPr>
            <a:lvl9pPr>
              <a:spcBef>
                <a:spcPts val="0"/>
              </a:spcBef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add text, or click an icon to add content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US" noProof="0"/>
              <a:t>Sixth level</a:t>
            </a:r>
          </a:p>
          <a:p>
            <a:pPr lvl="6"/>
            <a:r>
              <a:rPr lang="en-US" noProof="0"/>
              <a:t>Seventh level</a:t>
            </a:r>
          </a:p>
          <a:p>
            <a:pPr lvl="7"/>
            <a:r>
              <a:rPr lang="en-US" noProof="0"/>
              <a:t>Eighth level</a:t>
            </a:r>
          </a:p>
          <a:p>
            <a:pPr lvl="8"/>
            <a:r>
              <a:rPr lang="en-US" noProof="0"/>
              <a:t>Ninth level</a:t>
            </a:r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3807" y="2215869"/>
            <a:ext cx="4857934" cy="493050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  <a:latin typeface="+mj-lt"/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03807" y="2887427"/>
            <a:ext cx="4857934" cy="32067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551973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2pPr>
            <a:lvl3pPr marL="1031949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80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800">
                <a:solidFill>
                  <a:schemeClr val="tx1"/>
                </a:solidFill>
              </a:defRPr>
            </a:lvl5pPr>
            <a:lvl6pPr>
              <a:spcBef>
                <a:spcPts val="0"/>
              </a:spcBef>
              <a:defRPr sz="1800">
                <a:solidFill>
                  <a:schemeClr val="tx1"/>
                </a:solidFill>
              </a:defRPr>
            </a:lvl6pPr>
            <a:lvl7pPr>
              <a:spcBef>
                <a:spcPts val="0"/>
              </a:spcBef>
              <a:defRPr sz="180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800">
                <a:solidFill>
                  <a:schemeClr val="tx1"/>
                </a:solidFill>
              </a:defRPr>
            </a:lvl8pPr>
            <a:lvl9pPr>
              <a:spcBef>
                <a:spcPts val="0"/>
              </a:spcBef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add text, or click an icon to add content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US" noProof="0"/>
              <a:t>Sixth level</a:t>
            </a:r>
          </a:p>
          <a:p>
            <a:pPr lvl="6"/>
            <a:r>
              <a:rPr lang="en-US" noProof="0"/>
              <a:t>Seventh level</a:t>
            </a:r>
          </a:p>
          <a:p>
            <a:pPr lvl="7"/>
            <a:r>
              <a:rPr lang="en-US" noProof="0"/>
              <a:t>Eighth level</a:t>
            </a:r>
          </a:p>
          <a:p>
            <a:pPr lvl="8"/>
            <a:r>
              <a:rPr lang="en-US" noProof="0"/>
              <a:t>Ninth level</a:t>
            </a:r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3711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4266" y="637346"/>
            <a:ext cx="9890964" cy="1112161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add title. Use up to two lines, as needed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2771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8836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419" y="589243"/>
            <a:ext cx="10220234" cy="756414"/>
          </a:xfrm>
        </p:spPr>
        <p:txBody>
          <a:bodyPr anchor="t" anchorCtr="0">
            <a:noAutofit/>
          </a:bodyPr>
          <a:lstStyle>
            <a:lvl1pPr algn="l">
              <a:defRPr sz="4000" b="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29185" y="2045479"/>
            <a:ext cx="4129468" cy="3712215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18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lang="en-GB" sz="18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/>
              <a:t>Click to add text, or click an icon to add content</a:t>
            </a:r>
            <a:endParaRPr lang="en-US" noProof="0"/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marL="0" lvl="3" indent="0" algn="l" defTabSz="1219140" rtl="0" eaLnBrk="1" latinLnBrk="0" hangingPunct="1">
              <a:spcBef>
                <a:spcPts val="600"/>
              </a:spcBef>
              <a:buFont typeface="Arial" pitchFamily="34" charset="0"/>
              <a:buNone/>
            </a:pPr>
            <a:r>
              <a:rPr lang="en-GB" noProof="0"/>
              <a:t>Fifth level</a:t>
            </a:r>
          </a:p>
          <a:p>
            <a:pPr marL="0" lvl="3" indent="0" algn="l" defTabSz="1219140" rtl="0" eaLnBrk="1" latinLnBrk="0" hangingPunct="1">
              <a:spcBef>
                <a:spcPts val="600"/>
              </a:spcBef>
              <a:buFont typeface="Arial" pitchFamily="34" charset="0"/>
              <a:buNone/>
            </a:pPr>
            <a:r>
              <a:rPr lang="en-US" noProof="0"/>
              <a:t>Sixth level</a:t>
            </a:r>
          </a:p>
          <a:p>
            <a:pPr marL="0" lvl="3" indent="0" algn="l" defTabSz="1219140" rtl="0" eaLnBrk="1" latinLnBrk="0" hangingPunct="1">
              <a:spcBef>
                <a:spcPts val="600"/>
              </a:spcBef>
              <a:buFont typeface="Arial" pitchFamily="34" charset="0"/>
              <a:buNone/>
            </a:pPr>
            <a:r>
              <a:rPr lang="en-US" noProof="0"/>
              <a:t>Seventh level</a:t>
            </a:r>
          </a:p>
          <a:p>
            <a:pPr marL="0" lvl="3" indent="0" algn="l" defTabSz="1219140" rtl="0" eaLnBrk="1" latinLnBrk="0" hangingPunct="1">
              <a:spcBef>
                <a:spcPts val="600"/>
              </a:spcBef>
              <a:buFont typeface="Arial" pitchFamily="34" charset="0"/>
              <a:buNone/>
            </a:pPr>
            <a:r>
              <a:rPr lang="en-US" noProof="0"/>
              <a:t>Eighth level</a:t>
            </a:r>
          </a:p>
          <a:p>
            <a:pPr marL="0" lvl="3" indent="0" algn="l" defTabSz="1219140" rtl="0" eaLnBrk="1" latinLnBrk="0" hangingPunct="1">
              <a:spcBef>
                <a:spcPts val="600"/>
              </a:spcBef>
              <a:buFont typeface="Arial" pitchFamily="34" charset="0"/>
              <a:buNone/>
            </a:pPr>
            <a:r>
              <a:rPr lang="en-US" noProof="0"/>
              <a:t>Ninth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419" y="2045478"/>
            <a:ext cx="5596860" cy="371221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1668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ABA67C-3FF2-4728-A3D3-901E882A956B}"/>
              </a:ext>
            </a:extLst>
          </p:cNvPr>
          <p:cNvSpPr/>
          <p:nvPr userDrawn="1"/>
        </p:nvSpPr>
        <p:spPr>
          <a:xfrm>
            <a:off x="6097588" y="0"/>
            <a:ext cx="60975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6841" y="634507"/>
            <a:ext cx="3582335" cy="1046469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 hasCustomPrompt="1"/>
          </p:nvPr>
        </p:nvSpPr>
        <p:spPr>
          <a:xfrm>
            <a:off x="5259170" y="844352"/>
            <a:ext cx="6097588" cy="5169297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create a chart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38417" y="2124843"/>
            <a:ext cx="3582335" cy="388880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/>
            </a:lvl3pPr>
            <a:lvl4pPr>
              <a:spcBef>
                <a:spcPts val="0"/>
              </a:spcBef>
              <a:spcAft>
                <a:spcPts val="0"/>
              </a:spcAft>
              <a:defRPr sz="1800" b="0"/>
            </a:lvl4pPr>
            <a:lvl5pPr>
              <a:spcBef>
                <a:spcPts val="0"/>
              </a:spcBef>
              <a:spcAft>
                <a:spcPts val="0"/>
              </a:spcAft>
              <a:defRPr sz="1800" b="0"/>
            </a:lvl5pPr>
            <a:lvl6pPr>
              <a:spcBef>
                <a:spcPts val="0"/>
              </a:spcBef>
              <a:spcAft>
                <a:spcPts val="800"/>
              </a:spcAft>
              <a:defRPr sz="1867"/>
            </a:lvl6pPr>
            <a:lvl7pPr>
              <a:spcBef>
                <a:spcPts val="0"/>
              </a:spcBef>
              <a:spcAft>
                <a:spcPts val="800"/>
              </a:spcAft>
              <a:defRPr sz="1867"/>
            </a:lvl7pPr>
            <a:lvl8pPr>
              <a:spcBef>
                <a:spcPts val="0"/>
              </a:spcBef>
              <a:spcAft>
                <a:spcPts val="800"/>
              </a:spcAft>
              <a:defRPr sz="1867"/>
            </a:lvl8pPr>
            <a:lvl9pPr>
              <a:spcBef>
                <a:spcPts val="0"/>
              </a:spcBef>
              <a:spcAft>
                <a:spcPts val="800"/>
              </a:spcAft>
              <a:defRPr sz="18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3979116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hart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419" y="632427"/>
            <a:ext cx="8149817" cy="785797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 hasCustomPrompt="1"/>
          </p:nvPr>
        </p:nvSpPr>
        <p:spPr>
          <a:xfrm>
            <a:off x="854879" y="2660055"/>
            <a:ext cx="3312863" cy="277836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create a chart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854882" y="2060044"/>
            <a:ext cx="3311693" cy="377272"/>
          </a:xfrm>
        </p:spPr>
        <p:txBody>
          <a:bodyPr>
            <a:noAutofit/>
          </a:bodyPr>
          <a:lstStyle>
            <a:lvl1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800" b="0" kern="120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800" b="0" kern="120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GB" sz="1800" b="0" kern="1200" noProof="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>
              <a:spcBef>
                <a:spcPts val="0"/>
              </a:spcBef>
              <a:spcAft>
                <a:spcPts val="800"/>
              </a:spcAft>
              <a:defRPr sz="1600"/>
            </a:lvl4pPr>
            <a:lvl5pPr>
              <a:spcBef>
                <a:spcPts val="0"/>
              </a:spcBef>
              <a:spcAft>
                <a:spcPts val="800"/>
              </a:spcAft>
              <a:defRPr sz="1600"/>
            </a:lvl5pPr>
            <a:lvl6pPr>
              <a:spcBef>
                <a:spcPts val="0"/>
              </a:spcBef>
              <a:spcAft>
                <a:spcPts val="800"/>
              </a:spcAft>
              <a:defRPr sz="1600"/>
            </a:lvl6pPr>
            <a:lvl7pPr>
              <a:spcBef>
                <a:spcPts val="0"/>
              </a:spcBef>
              <a:spcAft>
                <a:spcPts val="800"/>
              </a:spcAft>
              <a:defRPr sz="1600"/>
            </a:lvl7pPr>
            <a:lvl8pPr>
              <a:spcBef>
                <a:spcPts val="0"/>
              </a:spcBef>
              <a:spcAft>
                <a:spcPts val="800"/>
              </a:spcAft>
              <a:defRPr sz="1600"/>
            </a:lvl8pPr>
            <a:lvl9pPr>
              <a:spcBef>
                <a:spcPts val="0"/>
              </a:spcBef>
              <a:spcAft>
                <a:spcPts val="800"/>
              </a:spcAft>
              <a:defRPr sz="1600"/>
            </a:lvl9pPr>
          </a:lstStyle>
          <a:p>
            <a:pPr lvl="0"/>
            <a:r>
              <a:rPr lang="en-US"/>
              <a:t>CLICK TO ADD CHART HEADING</a:t>
            </a:r>
          </a:p>
        </p:txBody>
      </p:sp>
      <p:sp>
        <p:nvSpPr>
          <p:cNvPr id="8" name="Chart Placeholder 6"/>
          <p:cNvSpPr>
            <a:spLocks noGrp="1"/>
          </p:cNvSpPr>
          <p:nvPr>
            <p:ph type="chart" sz="quarter" idx="15" hasCustomPrompt="1"/>
          </p:nvPr>
        </p:nvSpPr>
        <p:spPr>
          <a:xfrm>
            <a:off x="4436568" y="2660055"/>
            <a:ext cx="3312863" cy="277836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create a chart</a:t>
            </a:r>
            <a:endParaRPr lang="en-GB"/>
          </a:p>
        </p:txBody>
      </p:sp>
      <p:sp>
        <p:nvSpPr>
          <p:cNvPr id="10" name="Chart Placeholder 6"/>
          <p:cNvSpPr>
            <a:spLocks noGrp="1"/>
          </p:cNvSpPr>
          <p:nvPr>
            <p:ph type="chart" sz="quarter" idx="16" hasCustomPrompt="1"/>
          </p:nvPr>
        </p:nvSpPr>
        <p:spPr>
          <a:xfrm>
            <a:off x="8018256" y="2660055"/>
            <a:ext cx="3312863" cy="277836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create a chart</a:t>
            </a:r>
            <a:endParaRPr lang="en-GB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432847" y="2060044"/>
            <a:ext cx="3311693" cy="377272"/>
          </a:xfrm>
        </p:spPr>
        <p:txBody>
          <a:bodyPr>
            <a:noAutofit/>
          </a:bodyPr>
          <a:lstStyle>
            <a:lvl1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800" b="0" kern="120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800" b="0" kern="120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GB" sz="1800" b="0" kern="1200" noProof="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>
              <a:spcBef>
                <a:spcPts val="0"/>
              </a:spcBef>
              <a:spcAft>
                <a:spcPts val="800"/>
              </a:spcAft>
              <a:defRPr sz="1600"/>
            </a:lvl4pPr>
            <a:lvl5pPr>
              <a:spcBef>
                <a:spcPts val="0"/>
              </a:spcBef>
              <a:spcAft>
                <a:spcPts val="800"/>
              </a:spcAft>
              <a:defRPr sz="1600"/>
            </a:lvl5pPr>
            <a:lvl6pPr>
              <a:spcBef>
                <a:spcPts val="0"/>
              </a:spcBef>
              <a:spcAft>
                <a:spcPts val="800"/>
              </a:spcAft>
              <a:defRPr sz="1600"/>
            </a:lvl6pPr>
            <a:lvl7pPr>
              <a:spcBef>
                <a:spcPts val="0"/>
              </a:spcBef>
              <a:spcAft>
                <a:spcPts val="800"/>
              </a:spcAft>
              <a:defRPr sz="1600"/>
            </a:lvl7pPr>
            <a:lvl8pPr>
              <a:spcBef>
                <a:spcPts val="0"/>
              </a:spcBef>
              <a:spcAft>
                <a:spcPts val="800"/>
              </a:spcAft>
              <a:defRPr sz="1600"/>
            </a:lvl8pPr>
            <a:lvl9pPr>
              <a:spcBef>
                <a:spcPts val="0"/>
              </a:spcBef>
              <a:spcAft>
                <a:spcPts val="800"/>
              </a:spcAft>
              <a:defRPr sz="1600"/>
            </a:lvl9pPr>
          </a:lstStyle>
          <a:p>
            <a:pPr lvl="0"/>
            <a:r>
              <a:rPr lang="en-US"/>
              <a:t>CLICK TO ADD CHART HEADING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8019429" y="2060044"/>
            <a:ext cx="3311693" cy="377272"/>
          </a:xfrm>
        </p:spPr>
        <p:txBody>
          <a:bodyPr>
            <a:noAutofit/>
          </a:bodyPr>
          <a:lstStyle>
            <a:lvl1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800" b="0" kern="120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800" b="0" kern="120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GB" sz="1800" b="0" kern="1200" noProof="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>
              <a:spcBef>
                <a:spcPts val="0"/>
              </a:spcBef>
              <a:spcAft>
                <a:spcPts val="800"/>
              </a:spcAft>
              <a:defRPr sz="1600"/>
            </a:lvl4pPr>
            <a:lvl5pPr>
              <a:spcBef>
                <a:spcPts val="0"/>
              </a:spcBef>
              <a:spcAft>
                <a:spcPts val="800"/>
              </a:spcAft>
              <a:defRPr sz="1600"/>
            </a:lvl5pPr>
            <a:lvl6pPr>
              <a:spcBef>
                <a:spcPts val="0"/>
              </a:spcBef>
              <a:spcAft>
                <a:spcPts val="800"/>
              </a:spcAft>
              <a:defRPr sz="1600"/>
            </a:lvl6pPr>
            <a:lvl7pPr>
              <a:spcBef>
                <a:spcPts val="0"/>
              </a:spcBef>
              <a:spcAft>
                <a:spcPts val="800"/>
              </a:spcAft>
              <a:defRPr sz="1600"/>
            </a:lvl7pPr>
            <a:lvl8pPr>
              <a:spcBef>
                <a:spcPts val="0"/>
              </a:spcBef>
              <a:spcAft>
                <a:spcPts val="800"/>
              </a:spcAft>
              <a:defRPr sz="1600"/>
            </a:lvl8pPr>
            <a:lvl9pPr>
              <a:spcBef>
                <a:spcPts val="0"/>
              </a:spcBef>
              <a:spcAft>
                <a:spcPts val="800"/>
              </a:spcAft>
              <a:defRPr sz="1600"/>
            </a:lvl9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CLICK TO ADD CHART HEADING</a:t>
            </a:r>
          </a:p>
        </p:txBody>
      </p:sp>
    </p:spTree>
    <p:extLst>
      <p:ext uri="{BB962C8B-B14F-4D97-AF65-F5344CB8AC3E}">
        <p14:creationId xmlns:p14="http://schemas.microsoft.com/office/powerpoint/2010/main" val="31661943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82240" y="1158206"/>
            <a:ext cx="4146706" cy="2022483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z="3600" b="0" noProof="0" dirty="0"/>
            </a:lvl1pPr>
          </a:lstStyle>
          <a:p>
            <a:pPr lvl="0"/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066231" y="330200"/>
            <a:ext cx="4793498" cy="6527803"/>
          </a:xfrm>
          <a:solidFill>
            <a:schemeClr val="bg1">
              <a:lumMod val="95000"/>
            </a:schemeClr>
          </a:solidFill>
          <a:ln w="50800">
            <a:noFill/>
            <a:miter lim="800000"/>
          </a:ln>
          <a:effectLst/>
        </p:spPr>
        <p:txBody>
          <a:bodyPr>
            <a:normAutofit/>
          </a:bodyPr>
          <a:lstStyle>
            <a:lvl1pPr marL="0" marR="0" indent="0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sz="2133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lang="en-US" noProof="0"/>
              <a:t> </a:t>
            </a:r>
            <a:r>
              <a:rPr lang="en-US"/>
              <a:t>Picture placeholder: </a:t>
            </a:r>
            <a:r>
              <a:rPr lang="en-US" sz="24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2240" y="3429001"/>
            <a:ext cx="4146706" cy="23434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95609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deo with Caption - Black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70" hidden="1"/>
          <p:cNvSpPr/>
          <p:nvPr userDrawn="1"/>
        </p:nvSpPr>
        <p:spPr>
          <a:xfrm>
            <a:off x="5112291" y="-6897"/>
            <a:ext cx="7082885" cy="6864896"/>
          </a:xfrm>
          <a:custGeom>
            <a:avLst/>
            <a:gdLst>
              <a:gd name="connsiteX0" fmla="*/ 4227315 w 7081041"/>
              <a:gd name="connsiteY0" fmla="*/ 6281933 h 6864896"/>
              <a:gd name="connsiteX1" fmla="*/ 4476312 w 7081041"/>
              <a:gd name="connsiteY1" fmla="*/ 6481142 h 6864896"/>
              <a:gd name="connsiteX2" fmla="*/ 4587122 w 7081041"/>
              <a:gd name="connsiteY2" fmla="*/ 6816119 h 6864896"/>
              <a:gd name="connsiteX3" fmla="*/ 4603257 w 7081041"/>
              <a:gd name="connsiteY3" fmla="*/ 6864896 h 6864896"/>
              <a:gd name="connsiteX4" fmla="*/ 3995117 w 7081041"/>
              <a:gd name="connsiteY4" fmla="*/ 6864896 h 6864896"/>
              <a:gd name="connsiteX5" fmla="*/ 3979774 w 7081041"/>
              <a:gd name="connsiteY5" fmla="*/ 6818515 h 6864896"/>
              <a:gd name="connsiteX6" fmla="*/ 3927059 w 7081041"/>
              <a:gd name="connsiteY6" fmla="*/ 6659157 h 6864896"/>
              <a:gd name="connsiteX7" fmla="*/ 4112652 w 7081041"/>
              <a:gd name="connsiteY7" fmla="*/ 6295605 h 6864896"/>
              <a:gd name="connsiteX8" fmla="*/ 4227315 w 7081041"/>
              <a:gd name="connsiteY8" fmla="*/ 6281933 h 6864896"/>
              <a:gd name="connsiteX9" fmla="*/ 3184519 w 7081041"/>
              <a:gd name="connsiteY9" fmla="*/ 5717111 h 6864896"/>
              <a:gd name="connsiteX10" fmla="*/ 3433666 w 7081041"/>
              <a:gd name="connsiteY10" fmla="*/ 5914910 h 6864896"/>
              <a:gd name="connsiteX11" fmla="*/ 3725697 w 7081041"/>
              <a:gd name="connsiteY11" fmla="*/ 6797186 h 6864896"/>
              <a:gd name="connsiteX12" fmla="*/ 3748109 w 7081041"/>
              <a:gd name="connsiteY12" fmla="*/ 6864896 h 6864896"/>
              <a:gd name="connsiteX13" fmla="*/ 3139267 w 7081041"/>
              <a:gd name="connsiteY13" fmla="*/ 6864896 h 6864896"/>
              <a:gd name="connsiteX14" fmla="*/ 3117965 w 7081041"/>
              <a:gd name="connsiteY14" fmla="*/ 6800454 h 6864896"/>
              <a:gd name="connsiteX15" fmla="*/ 2884083 w 7081041"/>
              <a:gd name="connsiteY15" fmla="*/ 6092924 h 6864896"/>
              <a:gd name="connsiteX16" fmla="*/ 3069787 w 7081041"/>
              <a:gd name="connsiteY16" fmla="*/ 5729373 h 6864896"/>
              <a:gd name="connsiteX17" fmla="*/ 3184519 w 7081041"/>
              <a:gd name="connsiteY17" fmla="*/ 5717111 h 6864896"/>
              <a:gd name="connsiteX18" fmla="*/ 4271229 w 7081041"/>
              <a:gd name="connsiteY18" fmla="*/ 4279385 h 6864896"/>
              <a:gd name="connsiteX19" fmla="*/ 4521789 w 7081041"/>
              <a:gd name="connsiteY19" fmla="*/ 4478527 h 6864896"/>
              <a:gd name="connsiteX20" fmla="*/ 5151678 w 7081041"/>
              <a:gd name="connsiteY20" fmla="*/ 6380882 h 6864896"/>
              <a:gd name="connsiteX21" fmla="*/ 4965973 w 7081041"/>
              <a:gd name="connsiteY21" fmla="*/ 6744309 h 6864896"/>
              <a:gd name="connsiteX22" fmla="*/ 4602094 w 7081041"/>
              <a:gd name="connsiteY22" fmla="*/ 6558836 h 6864896"/>
              <a:gd name="connsiteX23" fmla="*/ 3972205 w 7081041"/>
              <a:gd name="connsiteY23" fmla="*/ 4656481 h 6864896"/>
              <a:gd name="connsiteX24" fmla="*/ 4157909 w 7081041"/>
              <a:gd name="connsiteY24" fmla="*/ 4293053 h 6864896"/>
              <a:gd name="connsiteX25" fmla="*/ 4271229 w 7081041"/>
              <a:gd name="connsiteY25" fmla="*/ 4279385 h 6864896"/>
              <a:gd name="connsiteX26" fmla="*/ 3272563 w 7081041"/>
              <a:gd name="connsiteY26" fmla="*/ 3714036 h 6864896"/>
              <a:gd name="connsiteX27" fmla="*/ 3521392 w 7081041"/>
              <a:gd name="connsiteY27" fmla="*/ 3913243 h 6864896"/>
              <a:gd name="connsiteX28" fmla="*/ 4150474 w 7081041"/>
              <a:gd name="connsiteY28" fmla="*/ 5813739 h 6864896"/>
              <a:gd name="connsiteX29" fmla="*/ 3965007 w 7081041"/>
              <a:gd name="connsiteY29" fmla="*/ 6179797 h 6864896"/>
              <a:gd name="connsiteX30" fmla="*/ 3601593 w 7081041"/>
              <a:gd name="connsiteY30" fmla="*/ 5994261 h 6864896"/>
              <a:gd name="connsiteX31" fmla="*/ 2972511 w 7081041"/>
              <a:gd name="connsiteY31" fmla="*/ 4091258 h 6864896"/>
              <a:gd name="connsiteX32" fmla="*/ 3157978 w 7081041"/>
              <a:gd name="connsiteY32" fmla="*/ 3727706 h 6864896"/>
              <a:gd name="connsiteX33" fmla="*/ 3272563 w 7081041"/>
              <a:gd name="connsiteY33" fmla="*/ 3714036 h 6864896"/>
              <a:gd name="connsiteX34" fmla="*/ 6516069 w 7081041"/>
              <a:gd name="connsiteY34" fmla="*/ 3281952 h 6864896"/>
              <a:gd name="connsiteX35" fmla="*/ 6765217 w 7081041"/>
              <a:gd name="connsiteY35" fmla="*/ 3479750 h 6864896"/>
              <a:gd name="connsiteX36" fmla="*/ 7057248 w 7081041"/>
              <a:gd name="connsiteY36" fmla="*/ 4362026 h 6864896"/>
              <a:gd name="connsiteX37" fmla="*/ 7081040 w 7081041"/>
              <a:gd name="connsiteY37" fmla="*/ 4433905 h 6864896"/>
              <a:gd name="connsiteX38" fmla="*/ 7081040 w 7081041"/>
              <a:gd name="connsiteY38" fmla="*/ 5758507 h 6864896"/>
              <a:gd name="connsiteX39" fmla="*/ 7039568 w 7081041"/>
              <a:gd name="connsiteY39" fmla="*/ 5750705 h 6864896"/>
              <a:gd name="connsiteX40" fmla="*/ 6845522 w 7081041"/>
              <a:gd name="connsiteY40" fmla="*/ 5563274 h 6864896"/>
              <a:gd name="connsiteX41" fmla="*/ 6215633 w 7081041"/>
              <a:gd name="connsiteY41" fmla="*/ 3657765 h 6864896"/>
              <a:gd name="connsiteX42" fmla="*/ 6401337 w 7081041"/>
              <a:gd name="connsiteY42" fmla="*/ 3294214 h 6864896"/>
              <a:gd name="connsiteX43" fmla="*/ 6516069 w 7081041"/>
              <a:gd name="connsiteY43" fmla="*/ 3281952 h 6864896"/>
              <a:gd name="connsiteX44" fmla="*/ 2245304 w 7081041"/>
              <a:gd name="connsiteY44" fmla="*/ 3186353 h 6864896"/>
              <a:gd name="connsiteX45" fmla="*/ 2495543 w 7081041"/>
              <a:gd name="connsiteY45" fmla="*/ 3385492 h 6864896"/>
              <a:gd name="connsiteX46" fmla="*/ 3124625 w 7081041"/>
              <a:gd name="connsiteY46" fmla="*/ 5287845 h 6864896"/>
              <a:gd name="connsiteX47" fmla="*/ 2939159 w 7081041"/>
              <a:gd name="connsiteY47" fmla="*/ 5651272 h 6864896"/>
              <a:gd name="connsiteX48" fmla="*/ 2575745 w 7081041"/>
              <a:gd name="connsiteY48" fmla="*/ 5465799 h 6864896"/>
              <a:gd name="connsiteX49" fmla="*/ 1946662 w 7081041"/>
              <a:gd name="connsiteY49" fmla="*/ 3563446 h 6864896"/>
              <a:gd name="connsiteX50" fmla="*/ 2132129 w 7081041"/>
              <a:gd name="connsiteY50" fmla="*/ 3200020 h 6864896"/>
              <a:gd name="connsiteX51" fmla="*/ 2245304 w 7081041"/>
              <a:gd name="connsiteY51" fmla="*/ 3186353 h 6864896"/>
              <a:gd name="connsiteX52" fmla="*/ 5512083 w 7081041"/>
              <a:gd name="connsiteY52" fmla="*/ 2732432 h 6864896"/>
              <a:gd name="connsiteX53" fmla="*/ 5761080 w 7081041"/>
              <a:gd name="connsiteY53" fmla="*/ 2931640 h 6864896"/>
              <a:gd name="connsiteX54" fmla="*/ 6390590 w 7081041"/>
              <a:gd name="connsiteY54" fmla="*/ 4834643 h 6864896"/>
              <a:gd name="connsiteX55" fmla="*/ 6204997 w 7081041"/>
              <a:gd name="connsiteY55" fmla="*/ 5198194 h 6864896"/>
              <a:gd name="connsiteX56" fmla="*/ 5841337 w 7081041"/>
              <a:gd name="connsiteY56" fmla="*/ 5012658 h 6864896"/>
              <a:gd name="connsiteX57" fmla="*/ 5211827 w 7081041"/>
              <a:gd name="connsiteY57" fmla="*/ 3109656 h 6864896"/>
              <a:gd name="connsiteX58" fmla="*/ 5397420 w 7081041"/>
              <a:gd name="connsiteY58" fmla="*/ 2746104 h 6864896"/>
              <a:gd name="connsiteX59" fmla="*/ 5512083 w 7081041"/>
              <a:gd name="connsiteY59" fmla="*/ 2732432 h 6864896"/>
              <a:gd name="connsiteX60" fmla="*/ 1245446 w 7081041"/>
              <a:gd name="connsiteY60" fmla="*/ 2622617 h 6864896"/>
              <a:gd name="connsiteX61" fmla="*/ 1494275 w 7081041"/>
              <a:gd name="connsiteY61" fmla="*/ 2821697 h 6864896"/>
              <a:gd name="connsiteX62" fmla="*/ 2123357 w 7081041"/>
              <a:gd name="connsiteY62" fmla="*/ 4720967 h 6864896"/>
              <a:gd name="connsiteX63" fmla="*/ 1937891 w 7081041"/>
              <a:gd name="connsiteY63" fmla="*/ 5086790 h 6864896"/>
              <a:gd name="connsiteX64" fmla="*/ 1574477 w 7081041"/>
              <a:gd name="connsiteY64" fmla="*/ 4901373 h 6864896"/>
              <a:gd name="connsiteX65" fmla="*/ 945394 w 7081041"/>
              <a:gd name="connsiteY65" fmla="*/ 2999597 h 6864896"/>
              <a:gd name="connsiteX66" fmla="*/ 1130861 w 7081041"/>
              <a:gd name="connsiteY66" fmla="*/ 2636280 h 6864896"/>
              <a:gd name="connsiteX67" fmla="*/ 1245446 w 7081041"/>
              <a:gd name="connsiteY67" fmla="*/ 2622617 h 6864896"/>
              <a:gd name="connsiteX68" fmla="*/ 4468841 w 7081041"/>
              <a:gd name="connsiteY68" fmla="*/ 2167588 h 6864896"/>
              <a:gd name="connsiteX69" fmla="*/ 4717670 w 7081041"/>
              <a:gd name="connsiteY69" fmla="*/ 2365258 h 6864896"/>
              <a:gd name="connsiteX70" fmla="*/ 5346752 w 7081041"/>
              <a:gd name="connsiteY70" fmla="*/ 4267037 h 6864896"/>
              <a:gd name="connsiteX71" fmla="*/ 5161285 w 7081041"/>
              <a:gd name="connsiteY71" fmla="*/ 4632860 h 6864896"/>
              <a:gd name="connsiteX72" fmla="*/ 4797871 w 7081041"/>
              <a:gd name="connsiteY72" fmla="*/ 4447443 h 6864896"/>
              <a:gd name="connsiteX73" fmla="*/ 4168789 w 7081041"/>
              <a:gd name="connsiteY73" fmla="*/ 2543160 h 6864896"/>
              <a:gd name="connsiteX74" fmla="*/ 4354256 w 7081041"/>
              <a:gd name="connsiteY74" fmla="*/ 2179842 h 6864896"/>
              <a:gd name="connsiteX75" fmla="*/ 4468841 w 7081041"/>
              <a:gd name="connsiteY75" fmla="*/ 2167588 h 6864896"/>
              <a:gd name="connsiteX76" fmla="*/ 3465302 w 7081041"/>
              <a:gd name="connsiteY76" fmla="*/ 1668893 h 6864896"/>
              <a:gd name="connsiteX77" fmla="*/ 3714299 w 7081041"/>
              <a:gd name="connsiteY77" fmla="*/ 1868102 h 6864896"/>
              <a:gd name="connsiteX78" fmla="*/ 4343809 w 7081041"/>
              <a:gd name="connsiteY78" fmla="*/ 3771103 h 6864896"/>
              <a:gd name="connsiteX79" fmla="*/ 4158216 w 7081041"/>
              <a:gd name="connsiteY79" fmla="*/ 4134654 h 6864896"/>
              <a:gd name="connsiteX80" fmla="*/ 3794556 w 7081041"/>
              <a:gd name="connsiteY80" fmla="*/ 3949118 h 6864896"/>
              <a:gd name="connsiteX81" fmla="*/ 3165046 w 7081041"/>
              <a:gd name="connsiteY81" fmla="*/ 2046117 h 6864896"/>
              <a:gd name="connsiteX82" fmla="*/ 3350639 w 7081041"/>
              <a:gd name="connsiteY82" fmla="*/ 1682566 h 6864896"/>
              <a:gd name="connsiteX83" fmla="*/ 3465302 w 7081041"/>
              <a:gd name="connsiteY83" fmla="*/ 1668893 h 6864896"/>
              <a:gd name="connsiteX84" fmla="*/ 6604113 w 7081041"/>
              <a:gd name="connsiteY84" fmla="*/ 1280490 h 6864896"/>
              <a:gd name="connsiteX85" fmla="*/ 6852942 w 7081041"/>
              <a:gd name="connsiteY85" fmla="*/ 1479570 h 6864896"/>
              <a:gd name="connsiteX86" fmla="*/ 7060588 w 7081041"/>
              <a:gd name="connsiteY86" fmla="*/ 2106479 h 6864896"/>
              <a:gd name="connsiteX87" fmla="*/ 7081040 w 7081041"/>
              <a:gd name="connsiteY87" fmla="*/ 2168225 h 6864896"/>
              <a:gd name="connsiteX88" fmla="*/ 7081040 w 7081041"/>
              <a:gd name="connsiteY88" fmla="*/ 3727686 h 6864896"/>
              <a:gd name="connsiteX89" fmla="*/ 7077256 w 7081041"/>
              <a:gd name="connsiteY89" fmla="*/ 3726187 h 6864896"/>
              <a:gd name="connsiteX90" fmla="*/ 6933143 w 7081041"/>
              <a:gd name="connsiteY90" fmla="*/ 3559250 h 6864896"/>
              <a:gd name="connsiteX91" fmla="*/ 6304061 w 7081041"/>
              <a:gd name="connsiteY91" fmla="*/ 1657471 h 6864896"/>
              <a:gd name="connsiteX92" fmla="*/ 6489528 w 7081041"/>
              <a:gd name="connsiteY92" fmla="*/ 1294153 h 6864896"/>
              <a:gd name="connsiteX93" fmla="*/ 6604113 w 7081041"/>
              <a:gd name="connsiteY93" fmla="*/ 1280490 h 6864896"/>
              <a:gd name="connsiteX94" fmla="*/ 2422059 w 7081041"/>
              <a:gd name="connsiteY94" fmla="*/ 1104072 h 6864896"/>
              <a:gd name="connsiteX95" fmla="*/ 2670888 w 7081041"/>
              <a:gd name="connsiteY95" fmla="*/ 1301870 h 6864896"/>
              <a:gd name="connsiteX96" fmla="*/ 3299970 w 7081041"/>
              <a:gd name="connsiteY96" fmla="*/ 3204875 h 6864896"/>
              <a:gd name="connsiteX97" fmla="*/ 3114504 w 7081041"/>
              <a:gd name="connsiteY97" fmla="*/ 3570932 h 6864896"/>
              <a:gd name="connsiteX98" fmla="*/ 2751090 w 7081041"/>
              <a:gd name="connsiteY98" fmla="*/ 3385396 h 6864896"/>
              <a:gd name="connsiteX99" fmla="*/ 2122007 w 7081041"/>
              <a:gd name="connsiteY99" fmla="*/ 1479885 h 6864896"/>
              <a:gd name="connsiteX100" fmla="*/ 2307474 w 7081041"/>
              <a:gd name="connsiteY100" fmla="*/ 1116334 h 6864896"/>
              <a:gd name="connsiteX101" fmla="*/ 2422059 w 7081041"/>
              <a:gd name="connsiteY101" fmla="*/ 1104072 h 6864896"/>
              <a:gd name="connsiteX102" fmla="*/ 5555998 w 7081041"/>
              <a:gd name="connsiteY102" fmla="*/ 729885 h 6864896"/>
              <a:gd name="connsiteX103" fmla="*/ 5806558 w 7081041"/>
              <a:gd name="connsiteY103" fmla="*/ 929026 h 6864896"/>
              <a:gd name="connsiteX104" fmla="*/ 6436447 w 7081041"/>
              <a:gd name="connsiteY104" fmla="*/ 2831382 h 6864896"/>
              <a:gd name="connsiteX105" fmla="*/ 6250743 w 7081041"/>
              <a:gd name="connsiteY105" fmla="*/ 3194810 h 6864896"/>
              <a:gd name="connsiteX106" fmla="*/ 5886863 w 7081041"/>
              <a:gd name="connsiteY106" fmla="*/ 3009336 h 6864896"/>
              <a:gd name="connsiteX107" fmla="*/ 5256974 w 7081041"/>
              <a:gd name="connsiteY107" fmla="*/ 1106980 h 6864896"/>
              <a:gd name="connsiteX108" fmla="*/ 5442678 w 7081041"/>
              <a:gd name="connsiteY108" fmla="*/ 743553 h 6864896"/>
              <a:gd name="connsiteX109" fmla="*/ 5555998 w 7081041"/>
              <a:gd name="connsiteY109" fmla="*/ 729885 h 6864896"/>
              <a:gd name="connsiteX110" fmla="*/ 1357887 w 7081041"/>
              <a:gd name="connsiteY110" fmla="*/ 566023 h 6864896"/>
              <a:gd name="connsiteX111" fmla="*/ 1606885 w 7081041"/>
              <a:gd name="connsiteY111" fmla="*/ 765232 h 6864896"/>
              <a:gd name="connsiteX112" fmla="*/ 2236394 w 7081041"/>
              <a:gd name="connsiteY112" fmla="*/ 2668235 h 6864896"/>
              <a:gd name="connsiteX113" fmla="*/ 2050802 w 7081041"/>
              <a:gd name="connsiteY113" fmla="*/ 3031787 h 6864896"/>
              <a:gd name="connsiteX114" fmla="*/ 1687141 w 7081041"/>
              <a:gd name="connsiteY114" fmla="*/ 2846250 h 6864896"/>
              <a:gd name="connsiteX115" fmla="*/ 1057631 w 7081041"/>
              <a:gd name="connsiteY115" fmla="*/ 943246 h 6864896"/>
              <a:gd name="connsiteX116" fmla="*/ 1243224 w 7081041"/>
              <a:gd name="connsiteY116" fmla="*/ 579695 h 6864896"/>
              <a:gd name="connsiteX117" fmla="*/ 1357887 w 7081041"/>
              <a:gd name="connsiteY117" fmla="*/ 566023 h 6864896"/>
              <a:gd name="connsiteX118" fmla="*/ 4556142 w 7081041"/>
              <a:gd name="connsiteY118" fmla="*/ 164534 h 6864896"/>
              <a:gd name="connsiteX119" fmla="*/ 4805290 w 7081041"/>
              <a:gd name="connsiteY119" fmla="*/ 363743 h 6864896"/>
              <a:gd name="connsiteX120" fmla="*/ 5435179 w 7081041"/>
              <a:gd name="connsiteY120" fmla="*/ 2264240 h 6864896"/>
              <a:gd name="connsiteX121" fmla="*/ 5249475 w 7081041"/>
              <a:gd name="connsiteY121" fmla="*/ 2630298 h 6864896"/>
              <a:gd name="connsiteX122" fmla="*/ 4885595 w 7081041"/>
              <a:gd name="connsiteY122" fmla="*/ 2444761 h 6864896"/>
              <a:gd name="connsiteX123" fmla="*/ 4255706 w 7081041"/>
              <a:gd name="connsiteY123" fmla="*/ 541757 h 6864896"/>
              <a:gd name="connsiteX124" fmla="*/ 4441410 w 7081041"/>
              <a:gd name="connsiteY124" fmla="*/ 178206 h 6864896"/>
              <a:gd name="connsiteX125" fmla="*/ 4556142 w 7081041"/>
              <a:gd name="connsiteY125" fmla="*/ 164534 h 6864896"/>
              <a:gd name="connsiteX126" fmla="*/ 642323 w 7081041"/>
              <a:gd name="connsiteY126" fmla="*/ 6899 h 6864896"/>
              <a:gd name="connsiteX127" fmla="*/ 1250841 w 7081041"/>
              <a:gd name="connsiteY127" fmla="*/ 6899 h 6864896"/>
              <a:gd name="connsiteX128" fmla="*/ 1261848 w 7081041"/>
              <a:gd name="connsiteY128" fmla="*/ 40133 h 6864896"/>
              <a:gd name="connsiteX129" fmla="*/ 1281046 w 7081041"/>
              <a:gd name="connsiteY129" fmla="*/ 98094 h 6864896"/>
              <a:gd name="connsiteX130" fmla="*/ 1095580 w 7081041"/>
              <a:gd name="connsiteY130" fmla="*/ 463917 h 6864896"/>
              <a:gd name="connsiteX131" fmla="*/ 732165 w 7081041"/>
              <a:gd name="connsiteY131" fmla="*/ 278500 h 6864896"/>
              <a:gd name="connsiteX132" fmla="*/ 675012 w 7081041"/>
              <a:gd name="connsiteY132" fmla="*/ 105722 h 6864896"/>
              <a:gd name="connsiteX133" fmla="*/ 1455850 w 7081041"/>
              <a:gd name="connsiteY133" fmla="*/ 6899 h 6864896"/>
              <a:gd name="connsiteX134" fmla="*/ 2064356 w 7081041"/>
              <a:gd name="connsiteY134" fmla="*/ 6899 h 6864896"/>
              <a:gd name="connsiteX135" fmla="*/ 2077567 w 7081041"/>
              <a:gd name="connsiteY135" fmla="*/ 46800 h 6864896"/>
              <a:gd name="connsiteX136" fmla="*/ 2282250 w 7081041"/>
              <a:gd name="connsiteY136" fmla="*/ 664972 h 6864896"/>
              <a:gd name="connsiteX137" fmla="*/ 2096546 w 7081041"/>
              <a:gd name="connsiteY137" fmla="*/ 1028398 h 6864896"/>
              <a:gd name="connsiteX138" fmla="*/ 1732666 w 7081041"/>
              <a:gd name="connsiteY138" fmla="*/ 842926 h 6864896"/>
              <a:gd name="connsiteX139" fmla="*/ 1481138 w 7081041"/>
              <a:gd name="connsiteY139" fmla="*/ 83273 h 6864896"/>
              <a:gd name="connsiteX140" fmla="*/ 2383373 w 7081041"/>
              <a:gd name="connsiteY140" fmla="*/ 6899 h 6864896"/>
              <a:gd name="connsiteX141" fmla="*/ 2992187 w 7081041"/>
              <a:gd name="connsiteY141" fmla="*/ 6899 h 6864896"/>
              <a:gd name="connsiteX142" fmla="*/ 3010036 w 7081041"/>
              <a:gd name="connsiteY142" fmla="*/ 60755 h 6864896"/>
              <a:gd name="connsiteX143" fmla="*/ 3388396 w 7081041"/>
              <a:gd name="connsiteY143" fmla="*/ 1202340 h 6864896"/>
              <a:gd name="connsiteX144" fmla="*/ 3202692 w 7081041"/>
              <a:gd name="connsiteY144" fmla="*/ 1568398 h 6864896"/>
              <a:gd name="connsiteX145" fmla="*/ 2838812 w 7081041"/>
              <a:gd name="connsiteY145" fmla="*/ 1382862 h 6864896"/>
              <a:gd name="connsiteX146" fmla="*/ 2386945 w 7081041"/>
              <a:gd name="connsiteY146" fmla="*/ 17692 h 6864896"/>
              <a:gd name="connsiteX147" fmla="*/ 3202007 w 7081041"/>
              <a:gd name="connsiteY147" fmla="*/ 6899 h 6864896"/>
              <a:gd name="connsiteX148" fmla="*/ 3806599 w 7081041"/>
              <a:gd name="connsiteY148" fmla="*/ 6899 h 6864896"/>
              <a:gd name="connsiteX149" fmla="*/ 3817002 w 7081041"/>
              <a:gd name="connsiteY149" fmla="*/ 38317 h 6864896"/>
              <a:gd name="connsiteX150" fmla="*/ 4389665 w 7081041"/>
              <a:gd name="connsiteY150" fmla="*/ 1767842 h 6864896"/>
              <a:gd name="connsiteX151" fmla="*/ 4203961 w 7081041"/>
              <a:gd name="connsiteY151" fmla="*/ 2131269 h 6864896"/>
              <a:gd name="connsiteX152" fmla="*/ 3840081 w 7081041"/>
              <a:gd name="connsiteY152" fmla="*/ 1945797 h 6864896"/>
              <a:gd name="connsiteX153" fmla="*/ 3210193 w 7081041"/>
              <a:gd name="connsiteY153" fmla="*/ 43441 h 6864896"/>
              <a:gd name="connsiteX154" fmla="*/ 5728948 w 7081041"/>
              <a:gd name="connsiteY154" fmla="*/ 6898 h 6864896"/>
              <a:gd name="connsiteX155" fmla="*/ 6337087 w 7081041"/>
              <a:gd name="connsiteY155" fmla="*/ 6898 h 6864896"/>
              <a:gd name="connsiteX156" fmla="*/ 6363831 w 7081041"/>
              <a:gd name="connsiteY156" fmla="*/ 87743 h 6864896"/>
              <a:gd name="connsiteX157" fmla="*/ 6597573 w 7081041"/>
              <a:gd name="connsiteY157" fmla="*/ 794342 h 6864896"/>
              <a:gd name="connsiteX158" fmla="*/ 6411980 w 7081041"/>
              <a:gd name="connsiteY158" fmla="*/ 1157893 h 6864896"/>
              <a:gd name="connsiteX159" fmla="*/ 6048320 w 7081041"/>
              <a:gd name="connsiteY159" fmla="*/ 972356 h 6864896"/>
              <a:gd name="connsiteX160" fmla="*/ 5756465 w 7081041"/>
              <a:gd name="connsiteY160" fmla="*/ 90080 h 6864896"/>
              <a:gd name="connsiteX161" fmla="*/ 6564228 w 7081041"/>
              <a:gd name="connsiteY161" fmla="*/ 6898 h 6864896"/>
              <a:gd name="connsiteX162" fmla="*/ 7081041 w 7081041"/>
              <a:gd name="connsiteY162" fmla="*/ 6898 h 6864896"/>
              <a:gd name="connsiteX163" fmla="*/ 7081041 w 7081041"/>
              <a:gd name="connsiteY163" fmla="*/ 1546906 h 6864896"/>
              <a:gd name="connsiteX164" fmla="*/ 7076783 w 7081041"/>
              <a:gd name="connsiteY164" fmla="*/ 1540855 h 6864896"/>
              <a:gd name="connsiteX165" fmla="*/ 7053737 w 7081041"/>
              <a:gd name="connsiteY165" fmla="*/ 1487739 h 6864896"/>
              <a:gd name="connsiteX166" fmla="*/ 6577629 w 7081041"/>
              <a:gd name="connsiteY166" fmla="*/ 47440 h 6864896"/>
              <a:gd name="connsiteX167" fmla="*/ 315091 w 7081041"/>
              <a:gd name="connsiteY167" fmla="*/ 1202 h 6864896"/>
              <a:gd name="connsiteX168" fmla="*/ 339065 w 7081041"/>
              <a:gd name="connsiteY168" fmla="*/ 6899 h 6864896"/>
              <a:gd name="connsiteX169" fmla="*/ 339067 w 7081041"/>
              <a:gd name="connsiteY169" fmla="*/ 6899 h 6864896"/>
              <a:gd name="connsiteX170" fmla="*/ 396535 w 7081041"/>
              <a:gd name="connsiteY170" fmla="*/ 20555 h 6864896"/>
              <a:gd name="connsiteX171" fmla="*/ 564240 w 7081041"/>
              <a:gd name="connsiteY171" fmla="*/ 199000 h 6864896"/>
              <a:gd name="connsiteX172" fmla="*/ 1194129 w 7081041"/>
              <a:gd name="connsiteY172" fmla="*/ 2102004 h 6864896"/>
              <a:gd name="connsiteX173" fmla="*/ 1008425 w 7081041"/>
              <a:gd name="connsiteY173" fmla="*/ 2468063 h 6864896"/>
              <a:gd name="connsiteX174" fmla="*/ 644545 w 7081041"/>
              <a:gd name="connsiteY174" fmla="*/ 2282524 h 6864896"/>
              <a:gd name="connsiteX175" fmla="*/ 14656 w 7081041"/>
              <a:gd name="connsiteY175" fmla="*/ 377015 h 6864896"/>
              <a:gd name="connsiteX176" fmla="*/ 200360 w 7081041"/>
              <a:gd name="connsiteY176" fmla="*/ 13464 h 6864896"/>
              <a:gd name="connsiteX177" fmla="*/ 232220 w 7081041"/>
              <a:gd name="connsiteY177" fmla="*/ 6899 h 6864896"/>
              <a:gd name="connsiteX178" fmla="*/ 232220 w 7081041"/>
              <a:gd name="connsiteY178" fmla="*/ 6899 h 6864896"/>
              <a:gd name="connsiteX179" fmla="*/ 257990 w 7081041"/>
              <a:gd name="connsiteY179" fmla="*/ 1589 h 6864896"/>
              <a:gd name="connsiteX180" fmla="*/ 315091 w 7081041"/>
              <a:gd name="connsiteY180" fmla="*/ 1202 h 6864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</a:cxnLst>
            <a:rect l="l" t="t" r="r" b="b"/>
            <a:pathLst>
              <a:path w="7081041" h="6864896">
                <a:moveTo>
                  <a:pt x="4227315" y="6281933"/>
                </a:moveTo>
                <a:cubicBezTo>
                  <a:pt x="4339940" y="6291218"/>
                  <a:pt x="4440573" y="6366435"/>
                  <a:pt x="4476312" y="6481142"/>
                </a:cubicBezTo>
                <a:cubicBezTo>
                  <a:pt x="4515656" y="6600079"/>
                  <a:pt x="4552542" y="6711584"/>
                  <a:pt x="4587122" y="6816119"/>
                </a:cubicBezTo>
                <a:lnTo>
                  <a:pt x="4603257" y="6864896"/>
                </a:lnTo>
                <a:lnTo>
                  <a:pt x="3995117" y="6864896"/>
                </a:lnTo>
                <a:lnTo>
                  <a:pt x="3979774" y="6818515"/>
                </a:lnTo>
                <a:cubicBezTo>
                  <a:pt x="3927059" y="6659157"/>
                  <a:pt x="3927059" y="6659157"/>
                  <a:pt x="3927059" y="6659157"/>
                </a:cubicBezTo>
                <a:cubicBezTo>
                  <a:pt x="3879407" y="6506214"/>
                  <a:pt x="3962171" y="6343243"/>
                  <a:pt x="4112652" y="6295605"/>
                </a:cubicBezTo>
                <a:cubicBezTo>
                  <a:pt x="4150899" y="6283069"/>
                  <a:pt x="4189773" y="6278838"/>
                  <a:pt x="4227315" y="6281933"/>
                </a:cubicBezTo>
                <a:close/>
                <a:moveTo>
                  <a:pt x="3184519" y="5717111"/>
                </a:moveTo>
                <a:cubicBezTo>
                  <a:pt x="3297211" y="5727336"/>
                  <a:pt x="3397905" y="5802084"/>
                  <a:pt x="3433666" y="5914910"/>
                </a:cubicBezTo>
                <a:cubicBezTo>
                  <a:pt x="3551770" y="6271723"/>
                  <a:pt x="3647730" y="6561633"/>
                  <a:pt x="3725697" y="6797186"/>
                </a:cubicBezTo>
                <a:lnTo>
                  <a:pt x="3748109" y="6864896"/>
                </a:lnTo>
                <a:lnTo>
                  <a:pt x="3139267" y="6864896"/>
                </a:lnTo>
                <a:lnTo>
                  <a:pt x="3117965" y="6800454"/>
                </a:lnTo>
                <a:cubicBezTo>
                  <a:pt x="2884083" y="6092924"/>
                  <a:pt x="2884083" y="6092924"/>
                  <a:pt x="2884083" y="6092924"/>
                </a:cubicBezTo>
                <a:cubicBezTo>
                  <a:pt x="2833892" y="5942489"/>
                  <a:pt x="2916706" y="5779518"/>
                  <a:pt x="3069787" y="5729373"/>
                </a:cubicBezTo>
                <a:cubicBezTo>
                  <a:pt x="3108057" y="5717464"/>
                  <a:pt x="3146954" y="5713703"/>
                  <a:pt x="3184519" y="5717111"/>
                </a:cubicBezTo>
                <a:close/>
                <a:moveTo>
                  <a:pt x="4271229" y="4279385"/>
                </a:moveTo>
                <a:cubicBezTo>
                  <a:pt x="4382981" y="4288667"/>
                  <a:pt x="4484147" y="4363859"/>
                  <a:pt x="4521789" y="4478527"/>
                </a:cubicBezTo>
                <a:cubicBezTo>
                  <a:pt x="5151678" y="6380882"/>
                  <a:pt x="5151678" y="6380882"/>
                  <a:pt x="5151678" y="6380882"/>
                </a:cubicBezTo>
                <a:cubicBezTo>
                  <a:pt x="5201868" y="6533772"/>
                  <a:pt x="5116545" y="6694181"/>
                  <a:pt x="4965973" y="6744309"/>
                </a:cubicBezTo>
                <a:cubicBezTo>
                  <a:pt x="4812893" y="6794437"/>
                  <a:pt x="4649775" y="6711726"/>
                  <a:pt x="4602094" y="6558836"/>
                </a:cubicBezTo>
                <a:cubicBezTo>
                  <a:pt x="3972205" y="4656481"/>
                  <a:pt x="3972205" y="4656481"/>
                  <a:pt x="3972205" y="4656481"/>
                </a:cubicBezTo>
                <a:cubicBezTo>
                  <a:pt x="3922015" y="4506097"/>
                  <a:pt x="4004829" y="4343181"/>
                  <a:pt x="4157909" y="4293053"/>
                </a:cubicBezTo>
                <a:cubicBezTo>
                  <a:pt x="4195552" y="4280521"/>
                  <a:pt x="4233979" y="4276292"/>
                  <a:pt x="4271229" y="4279385"/>
                </a:cubicBezTo>
                <a:close/>
                <a:moveTo>
                  <a:pt x="3272563" y="3714036"/>
                </a:moveTo>
                <a:cubicBezTo>
                  <a:pt x="3385111" y="3723321"/>
                  <a:pt x="3485677" y="3798536"/>
                  <a:pt x="3521392" y="3913243"/>
                </a:cubicBezTo>
                <a:cubicBezTo>
                  <a:pt x="4150474" y="5813739"/>
                  <a:pt x="4150474" y="5813739"/>
                  <a:pt x="4150474" y="5813739"/>
                </a:cubicBezTo>
                <a:cubicBezTo>
                  <a:pt x="4200600" y="5966681"/>
                  <a:pt x="4115386" y="6129652"/>
                  <a:pt x="3965007" y="6179797"/>
                </a:cubicBezTo>
                <a:cubicBezTo>
                  <a:pt x="3814629" y="6227435"/>
                  <a:pt x="3651719" y="6144696"/>
                  <a:pt x="3601593" y="5994261"/>
                </a:cubicBezTo>
                <a:cubicBezTo>
                  <a:pt x="2972511" y="4091258"/>
                  <a:pt x="2972511" y="4091258"/>
                  <a:pt x="2972511" y="4091258"/>
                </a:cubicBezTo>
                <a:cubicBezTo>
                  <a:pt x="2922385" y="3938315"/>
                  <a:pt x="3005093" y="3775344"/>
                  <a:pt x="3157978" y="3727706"/>
                </a:cubicBezTo>
                <a:cubicBezTo>
                  <a:pt x="3196199" y="3715173"/>
                  <a:pt x="3235047" y="3710942"/>
                  <a:pt x="3272563" y="3714036"/>
                </a:cubicBezTo>
                <a:close/>
                <a:moveTo>
                  <a:pt x="6516069" y="3281952"/>
                </a:moveTo>
                <a:cubicBezTo>
                  <a:pt x="6628762" y="3292177"/>
                  <a:pt x="6729456" y="3366924"/>
                  <a:pt x="6765217" y="3479750"/>
                </a:cubicBezTo>
                <a:cubicBezTo>
                  <a:pt x="6883321" y="3836563"/>
                  <a:pt x="6979281" y="4126473"/>
                  <a:pt x="7057248" y="4362026"/>
                </a:cubicBezTo>
                <a:lnTo>
                  <a:pt x="7081040" y="4433905"/>
                </a:lnTo>
                <a:lnTo>
                  <a:pt x="7081040" y="5758507"/>
                </a:lnTo>
                <a:lnTo>
                  <a:pt x="7039568" y="5750705"/>
                </a:lnTo>
                <a:cubicBezTo>
                  <a:pt x="6950216" y="5724874"/>
                  <a:pt x="6875323" y="5657296"/>
                  <a:pt x="6845522" y="5563274"/>
                </a:cubicBezTo>
                <a:cubicBezTo>
                  <a:pt x="6215633" y="3657765"/>
                  <a:pt x="6215633" y="3657765"/>
                  <a:pt x="6215633" y="3657765"/>
                </a:cubicBezTo>
                <a:cubicBezTo>
                  <a:pt x="6165443" y="3507330"/>
                  <a:pt x="6248257" y="3344359"/>
                  <a:pt x="6401337" y="3294214"/>
                </a:cubicBezTo>
                <a:cubicBezTo>
                  <a:pt x="6439607" y="3282304"/>
                  <a:pt x="6478505" y="3278544"/>
                  <a:pt x="6516069" y="3281952"/>
                </a:cubicBezTo>
                <a:close/>
                <a:moveTo>
                  <a:pt x="2245304" y="3186353"/>
                </a:moveTo>
                <a:cubicBezTo>
                  <a:pt x="2356913" y="3195634"/>
                  <a:pt x="2457948" y="3270825"/>
                  <a:pt x="2495543" y="3385492"/>
                </a:cubicBezTo>
                <a:cubicBezTo>
                  <a:pt x="3124625" y="5287845"/>
                  <a:pt x="3124625" y="5287845"/>
                  <a:pt x="3124625" y="5287845"/>
                </a:cubicBezTo>
                <a:cubicBezTo>
                  <a:pt x="3174751" y="5440735"/>
                  <a:pt x="3089537" y="5601144"/>
                  <a:pt x="2939159" y="5651272"/>
                </a:cubicBezTo>
                <a:cubicBezTo>
                  <a:pt x="2786274" y="5701400"/>
                  <a:pt x="2623364" y="5618689"/>
                  <a:pt x="2575745" y="5465799"/>
                </a:cubicBezTo>
                <a:cubicBezTo>
                  <a:pt x="1946662" y="3563446"/>
                  <a:pt x="1946662" y="3563446"/>
                  <a:pt x="1946662" y="3563446"/>
                </a:cubicBezTo>
                <a:cubicBezTo>
                  <a:pt x="1896536" y="3413063"/>
                  <a:pt x="1979244" y="3250148"/>
                  <a:pt x="2132129" y="3200020"/>
                </a:cubicBezTo>
                <a:cubicBezTo>
                  <a:pt x="2169723" y="3187488"/>
                  <a:pt x="2208101" y="3183260"/>
                  <a:pt x="2245304" y="3186353"/>
                </a:cubicBezTo>
                <a:close/>
                <a:moveTo>
                  <a:pt x="5512083" y="2732432"/>
                </a:moveTo>
                <a:cubicBezTo>
                  <a:pt x="5624708" y="2741717"/>
                  <a:pt x="5725341" y="2816934"/>
                  <a:pt x="5761080" y="2931640"/>
                </a:cubicBezTo>
                <a:cubicBezTo>
                  <a:pt x="6390590" y="4834643"/>
                  <a:pt x="6390590" y="4834643"/>
                  <a:pt x="6390590" y="4834643"/>
                </a:cubicBezTo>
                <a:cubicBezTo>
                  <a:pt x="6440750" y="4985078"/>
                  <a:pt x="6357986" y="5148049"/>
                  <a:pt x="6204997" y="5198194"/>
                </a:cubicBezTo>
                <a:cubicBezTo>
                  <a:pt x="6054517" y="5245832"/>
                  <a:pt x="5891497" y="5163093"/>
                  <a:pt x="5841337" y="5012658"/>
                </a:cubicBezTo>
                <a:cubicBezTo>
                  <a:pt x="5211827" y="3109656"/>
                  <a:pt x="5211827" y="3109656"/>
                  <a:pt x="5211827" y="3109656"/>
                </a:cubicBezTo>
                <a:cubicBezTo>
                  <a:pt x="5164175" y="2956713"/>
                  <a:pt x="5246939" y="2793742"/>
                  <a:pt x="5397420" y="2746104"/>
                </a:cubicBezTo>
                <a:cubicBezTo>
                  <a:pt x="5435667" y="2733568"/>
                  <a:pt x="5474541" y="2729337"/>
                  <a:pt x="5512083" y="2732432"/>
                </a:cubicBezTo>
                <a:close/>
                <a:moveTo>
                  <a:pt x="1245446" y="2622617"/>
                </a:moveTo>
                <a:cubicBezTo>
                  <a:pt x="1357995" y="2631897"/>
                  <a:pt x="1458560" y="2707063"/>
                  <a:pt x="1494275" y="2821697"/>
                </a:cubicBezTo>
                <a:cubicBezTo>
                  <a:pt x="2123357" y="4720967"/>
                  <a:pt x="2123357" y="4720967"/>
                  <a:pt x="2123357" y="4720967"/>
                </a:cubicBezTo>
                <a:cubicBezTo>
                  <a:pt x="2173483" y="4873811"/>
                  <a:pt x="2088269" y="5036677"/>
                  <a:pt x="1937891" y="5086790"/>
                </a:cubicBezTo>
                <a:cubicBezTo>
                  <a:pt x="1787512" y="5134397"/>
                  <a:pt x="1624603" y="5051711"/>
                  <a:pt x="1574477" y="4901373"/>
                </a:cubicBezTo>
                <a:cubicBezTo>
                  <a:pt x="945394" y="2999597"/>
                  <a:pt x="945394" y="2999597"/>
                  <a:pt x="945394" y="2999597"/>
                </a:cubicBezTo>
                <a:cubicBezTo>
                  <a:pt x="895268" y="2846755"/>
                  <a:pt x="977976" y="2683887"/>
                  <a:pt x="1130861" y="2636280"/>
                </a:cubicBezTo>
                <a:cubicBezTo>
                  <a:pt x="1169082" y="2623751"/>
                  <a:pt x="1207930" y="2619525"/>
                  <a:pt x="1245446" y="2622617"/>
                </a:cubicBezTo>
                <a:close/>
                <a:moveTo>
                  <a:pt x="4468841" y="2167588"/>
                </a:moveTo>
                <a:cubicBezTo>
                  <a:pt x="4581389" y="2177806"/>
                  <a:pt x="4681955" y="2252506"/>
                  <a:pt x="4717670" y="2365258"/>
                </a:cubicBezTo>
                <a:cubicBezTo>
                  <a:pt x="5346752" y="4267037"/>
                  <a:pt x="5346752" y="4267037"/>
                  <a:pt x="5346752" y="4267037"/>
                </a:cubicBezTo>
                <a:cubicBezTo>
                  <a:pt x="5396878" y="4419881"/>
                  <a:pt x="5311664" y="4582747"/>
                  <a:pt x="5161285" y="4632860"/>
                </a:cubicBezTo>
                <a:cubicBezTo>
                  <a:pt x="5008401" y="4680467"/>
                  <a:pt x="4845491" y="4597781"/>
                  <a:pt x="4797871" y="4447443"/>
                </a:cubicBezTo>
                <a:cubicBezTo>
                  <a:pt x="4168789" y="2543160"/>
                  <a:pt x="4168789" y="2543160"/>
                  <a:pt x="4168789" y="2543160"/>
                </a:cubicBezTo>
                <a:cubicBezTo>
                  <a:pt x="4118663" y="2392821"/>
                  <a:pt x="4201371" y="2229954"/>
                  <a:pt x="4354256" y="2179842"/>
                </a:cubicBezTo>
                <a:cubicBezTo>
                  <a:pt x="4392477" y="2167940"/>
                  <a:pt x="4431325" y="2164182"/>
                  <a:pt x="4468841" y="2167588"/>
                </a:cubicBezTo>
                <a:close/>
                <a:moveTo>
                  <a:pt x="3465302" y="1668893"/>
                </a:moveTo>
                <a:cubicBezTo>
                  <a:pt x="3577927" y="1678178"/>
                  <a:pt x="3678560" y="1753396"/>
                  <a:pt x="3714299" y="1868102"/>
                </a:cubicBezTo>
                <a:cubicBezTo>
                  <a:pt x="4343809" y="3771103"/>
                  <a:pt x="4343809" y="3771103"/>
                  <a:pt x="4343809" y="3771103"/>
                </a:cubicBezTo>
                <a:cubicBezTo>
                  <a:pt x="4393969" y="3921538"/>
                  <a:pt x="4311205" y="4084509"/>
                  <a:pt x="4158216" y="4134654"/>
                </a:cubicBezTo>
                <a:cubicBezTo>
                  <a:pt x="4007736" y="4182292"/>
                  <a:pt x="3844716" y="4099553"/>
                  <a:pt x="3794556" y="3949118"/>
                </a:cubicBezTo>
                <a:cubicBezTo>
                  <a:pt x="3165046" y="2046117"/>
                  <a:pt x="3165046" y="2046117"/>
                  <a:pt x="3165046" y="2046117"/>
                </a:cubicBezTo>
                <a:cubicBezTo>
                  <a:pt x="3117394" y="1893175"/>
                  <a:pt x="3200158" y="1730203"/>
                  <a:pt x="3350639" y="1682566"/>
                </a:cubicBezTo>
                <a:cubicBezTo>
                  <a:pt x="3388886" y="1670029"/>
                  <a:pt x="3427760" y="1665799"/>
                  <a:pt x="3465302" y="1668893"/>
                </a:cubicBezTo>
                <a:close/>
                <a:moveTo>
                  <a:pt x="6604113" y="1280490"/>
                </a:moveTo>
                <a:cubicBezTo>
                  <a:pt x="6716661" y="1289769"/>
                  <a:pt x="6817227" y="1364938"/>
                  <a:pt x="6852942" y="1479570"/>
                </a:cubicBezTo>
                <a:cubicBezTo>
                  <a:pt x="6931577" y="1716980"/>
                  <a:pt x="7000383" y="1924713"/>
                  <a:pt x="7060588" y="2106479"/>
                </a:cubicBezTo>
                <a:lnTo>
                  <a:pt x="7081040" y="2168225"/>
                </a:lnTo>
                <a:lnTo>
                  <a:pt x="7081040" y="3727686"/>
                </a:lnTo>
                <a:lnTo>
                  <a:pt x="7077256" y="3726187"/>
                </a:lnTo>
                <a:cubicBezTo>
                  <a:pt x="7011465" y="3692675"/>
                  <a:pt x="6958206" y="3634419"/>
                  <a:pt x="6933143" y="3559250"/>
                </a:cubicBezTo>
                <a:cubicBezTo>
                  <a:pt x="6304061" y="1657471"/>
                  <a:pt x="6304061" y="1657471"/>
                  <a:pt x="6304061" y="1657471"/>
                </a:cubicBezTo>
                <a:cubicBezTo>
                  <a:pt x="6253935" y="1504627"/>
                  <a:pt x="6336643" y="1341760"/>
                  <a:pt x="6489528" y="1294153"/>
                </a:cubicBezTo>
                <a:cubicBezTo>
                  <a:pt x="6527749" y="1281625"/>
                  <a:pt x="6566597" y="1277397"/>
                  <a:pt x="6604113" y="1280490"/>
                </a:cubicBezTo>
                <a:close/>
                <a:moveTo>
                  <a:pt x="2422059" y="1104072"/>
                </a:moveTo>
                <a:cubicBezTo>
                  <a:pt x="2534608" y="1114297"/>
                  <a:pt x="2635173" y="1189044"/>
                  <a:pt x="2670888" y="1301870"/>
                </a:cubicBezTo>
                <a:cubicBezTo>
                  <a:pt x="3299970" y="3204875"/>
                  <a:pt x="3299970" y="3204875"/>
                  <a:pt x="3299970" y="3204875"/>
                </a:cubicBezTo>
                <a:cubicBezTo>
                  <a:pt x="3350096" y="3357816"/>
                  <a:pt x="3264882" y="3520787"/>
                  <a:pt x="3114504" y="3570932"/>
                </a:cubicBezTo>
                <a:cubicBezTo>
                  <a:pt x="2961619" y="3618570"/>
                  <a:pt x="2798709" y="3535830"/>
                  <a:pt x="2751090" y="3385396"/>
                </a:cubicBezTo>
                <a:cubicBezTo>
                  <a:pt x="2122007" y="1479885"/>
                  <a:pt x="2122007" y="1479885"/>
                  <a:pt x="2122007" y="1479885"/>
                </a:cubicBezTo>
                <a:cubicBezTo>
                  <a:pt x="2071881" y="1329450"/>
                  <a:pt x="2154589" y="1166479"/>
                  <a:pt x="2307474" y="1116334"/>
                </a:cubicBezTo>
                <a:cubicBezTo>
                  <a:pt x="2345695" y="1104424"/>
                  <a:pt x="2384543" y="1100663"/>
                  <a:pt x="2422059" y="1104072"/>
                </a:cubicBezTo>
                <a:close/>
                <a:moveTo>
                  <a:pt x="5555998" y="729885"/>
                </a:moveTo>
                <a:cubicBezTo>
                  <a:pt x="5667750" y="739167"/>
                  <a:pt x="5768916" y="814359"/>
                  <a:pt x="5806558" y="929026"/>
                </a:cubicBezTo>
                <a:cubicBezTo>
                  <a:pt x="6436447" y="2831382"/>
                  <a:pt x="6436447" y="2831382"/>
                  <a:pt x="6436447" y="2831382"/>
                </a:cubicBezTo>
                <a:cubicBezTo>
                  <a:pt x="6486637" y="2984273"/>
                  <a:pt x="6401313" y="3144681"/>
                  <a:pt x="6250743" y="3194810"/>
                </a:cubicBezTo>
                <a:cubicBezTo>
                  <a:pt x="6097662" y="3244937"/>
                  <a:pt x="5934544" y="3162227"/>
                  <a:pt x="5886863" y="3009336"/>
                </a:cubicBezTo>
                <a:cubicBezTo>
                  <a:pt x="5256974" y="1106980"/>
                  <a:pt x="5256974" y="1106980"/>
                  <a:pt x="5256974" y="1106980"/>
                </a:cubicBezTo>
                <a:cubicBezTo>
                  <a:pt x="5206784" y="956596"/>
                  <a:pt x="5289598" y="793681"/>
                  <a:pt x="5442678" y="743553"/>
                </a:cubicBezTo>
                <a:cubicBezTo>
                  <a:pt x="5480321" y="731021"/>
                  <a:pt x="5518748" y="726792"/>
                  <a:pt x="5555998" y="729885"/>
                </a:cubicBezTo>
                <a:close/>
                <a:moveTo>
                  <a:pt x="1357887" y="566023"/>
                </a:moveTo>
                <a:cubicBezTo>
                  <a:pt x="1470512" y="575307"/>
                  <a:pt x="1571146" y="650525"/>
                  <a:pt x="1606885" y="765232"/>
                </a:cubicBezTo>
                <a:cubicBezTo>
                  <a:pt x="2236394" y="2668235"/>
                  <a:pt x="2236394" y="2668235"/>
                  <a:pt x="2236394" y="2668235"/>
                </a:cubicBezTo>
                <a:cubicBezTo>
                  <a:pt x="2286554" y="2818670"/>
                  <a:pt x="2203790" y="2981643"/>
                  <a:pt x="2050802" y="3031787"/>
                </a:cubicBezTo>
                <a:cubicBezTo>
                  <a:pt x="1900321" y="3079425"/>
                  <a:pt x="1737301" y="2996685"/>
                  <a:pt x="1687141" y="2846250"/>
                </a:cubicBezTo>
                <a:cubicBezTo>
                  <a:pt x="1057631" y="943246"/>
                  <a:pt x="1057631" y="943246"/>
                  <a:pt x="1057631" y="943246"/>
                </a:cubicBezTo>
                <a:cubicBezTo>
                  <a:pt x="1009979" y="790304"/>
                  <a:pt x="1092743" y="627333"/>
                  <a:pt x="1243224" y="579695"/>
                </a:cubicBezTo>
                <a:cubicBezTo>
                  <a:pt x="1281471" y="567159"/>
                  <a:pt x="1320345" y="562928"/>
                  <a:pt x="1357887" y="566023"/>
                </a:cubicBezTo>
                <a:close/>
                <a:moveTo>
                  <a:pt x="4556142" y="164534"/>
                </a:moveTo>
                <a:cubicBezTo>
                  <a:pt x="4668835" y="173818"/>
                  <a:pt x="4769529" y="249036"/>
                  <a:pt x="4805290" y="363743"/>
                </a:cubicBezTo>
                <a:cubicBezTo>
                  <a:pt x="5435179" y="2264240"/>
                  <a:pt x="5435179" y="2264240"/>
                  <a:pt x="5435179" y="2264240"/>
                </a:cubicBezTo>
                <a:cubicBezTo>
                  <a:pt x="5485369" y="2417182"/>
                  <a:pt x="5400045" y="2580153"/>
                  <a:pt x="5249475" y="2630298"/>
                </a:cubicBezTo>
                <a:cubicBezTo>
                  <a:pt x="5098904" y="2677936"/>
                  <a:pt x="4935785" y="2595196"/>
                  <a:pt x="4885595" y="2444761"/>
                </a:cubicBezTo>
                <a:cubicBezTo>
                  <a:pt x="4255706" y="541757"/>
                  <a:pt x="4255706" y="541757"/>
                  <a:pt x="4255706" y="541757"/>
                </a:cubicBezTo>
                <a:cubicBezTo>
                  <a:pt x="4205516" y="388815"/>
                  <a:pt x="4288330" y="225844"/>
                  <a:pt x="4441410" y="178206"/>
                </a:cubicBezTo>
                <a:cubicBezTo>
                  <a:pt x="4479680" y="165670"/>
                  <a:pt x="4518578" y="161439"/>
                  <a:pt x="4556142" y="164534"/>
                </a:cubicBezTo>
                <a:close/>
                <a:moveTo>
                  <a:pt x="642323" y="6899"/>
                </a:moveTo>
                <a:lnTo>
                  <a:pt x="1250841" y="6899"/>
                </a:lnTo>
                <a:lnTo>
                  <a:pt x="1261848" y="40133"/>
                </a:lnTo>
                <a:cubicBezTo>
                  <a:pt x="1281046" y="98094"/>
                  <a:pt x="1281046" y="98094"/>
                  <a:pt x="1281046" y="98094"/>
                </a:cubicBezTo>
                <a:cubicBezTo>
                  <a:pt x="1331172" y="250938"/>
                  <a:pt x="1245958" y="413805"/>
                  <a:pt x="1095580" y="463917"/>
                </a:cubicBezTo>
                <a:cubicBezTo>
                  <a:pt x="945201" y="511524"/>
                  <a:pt x="782291" y="428838"/>
                  <a:pt x="732165" y="278500"/>
                </a:cubicBezTo>
                <a:cubicBezTo>
                  <a:pt x="712506" y="219070"/>
                  <a:pt x="693462" y="161496"/>
                  <a:pt x="675012" y="105722"/>
                </a:cubicBezTo>
                <a:close/>
                <a:moveTo>
                  <a:pt x="1455850" y="6899"/>
                </a:moveTo>
                <a:lnTo>
                  <a:pt x="2064356" y="6899"/>
                </a:lnTo>
                <a:lnTo>
                  <a:pt x="2077567" y="46800"/>
                </a:lnTo>
                <a:cubicBezTo>
                  <a:pt x="2282250" y="664972"/>
                  <a:pt x="2282250" y="664972"/>
                  <a:pt x="2282250" y="664972"/>
                </a:cubicBezTo>
                <a:cubicBezTo>
                  <a:pt x="2332440" y="817862"/>
                  <a:pt x="2247117" y="978272"/>
                  <a:pt x="2096546" y="1028398"/>
                </a:cubicBezTo>
                <a:cubicBezTo>
                  <a:pt x="1943465" y="1078527"/>
                  <a:pt x="1780347" y="995815"/>
                  <a:pt x="1732666" y="842926"/>
                </a:cubicBezTo>
                <a:cubicBezTo>
                  <a:pt x="1634246" y="545683"/>
                  <a:pt x="1551204" y="294885"/>
                  <a:pt x="1481138" y="83273"/>
                </a:cubicBezTo>
                <a:close/>
                <a:moveTo>
                  <a:pt x="2383373" y="6899"/>
                </a:moveTo>
                <a:lnTo>
                  <a:pt x="2992187" y="6899"/>
                </a:lnTo>
                <a:lnTo>
                  <a:pt x="3010036" y="60755"/>
                </a:lnTo>
                <a:cubicBezTo>
                  <a:pt x="3388396" y="1202340"/>
                  <a:pt x="3388396" y="1202340"/>
                  <a:pt x="3388396" y="1202340"/>
                </a:cubicBezTo>
                <a:cubicBezTo>
                  <a:pt x="3438586" y="1355282"/>
                  <a:pt x="3353262" y="1518253"/>
                  <a:pt x="3202692" y="1568398"/>
                </a:cubicBezTo>
                <a:cubicBezTo>
                  <a:pt x="3052121" y="1616036"/>
                  <a:pt x="2889002" y="1533297"/>
                  <a:pt x="2838812" y="1382862"/>
                </a:cubicBezTo>
                <a:cubicBezTo>
                  <a:pt x="2622288" y="728704"/>
                  <a:pt x="2480194" y="299414"/>
                  <a:pt x="2386945" y="17692"/>
                </a:cubicBezTo>
                <a:close/>
                <a:moveTo>
                  <a:pt x="3202007" y="6899"/>
                </a:moveTo>
                <a:lnTo>
                  <a:pt x="3806599" y="6899"/>
                </a:lnTo>
                <a:lnTo>
                  <a:pt x="3817002" y="38317"/>
                </a:lnTo>
                <a:cubicBezTo>
                  <a:pt x="4389665" y="1767842"/>
                  <a:pt x="4389665" y="1767842"/>
                  <a:pt x="4389665" y="1767842"/>
                </a:cubicBezTo>
                <a:cubicBezTo>
                  <a:pt x="4439855" y="1920733"/>
                  <a:pt x="4354531" y="2081143"/>
                  <a:pt x="4203961" y="2131269"/>
                </a:cubicBezTo>
                <a:cubicBezTo>
                  <a:pt x="4050880" y="2181398"/>
                  <a:pt x="3887762" y="2098687"/>
                  <a:pt x="3840081" y="1945797"/>
                </a:cubicBezTo>
                <a:cubicBezTo>
                  <a:pt x="3210193" y="43441"/>
                  <a:pt x="3210193" y="43441"/>
                  <a:pt x="3210193" y="43441"/>
                </a:cubicBezTo>
                <a:close/>
                <a:moveTo>
                  <a:pt x="5728948" y="6898"/>
                </a:moveTo>
                <a:lnTo>
                  <a:pt x="6337087" y="6898"/>
                </a:lnTo>
                <a:lnTo>
                  <a:pt x="6363831" y="87743"/>
                </a:lnTo>
                <a:cubicBezTo>
                  <a:pt x="6597573" y="794342"/>
                  <a:pt x="6597573" y="794342"/>
                  <a:pt x="6597573" y="794342"/>
                </a:cubicBezTo>
                <a:cubicBezTo>
                  <a:pt x="6647733" y="944777"/>
                  <a:pt x="6564969" y="1107749"/>
                  <a:pt x="6411980" y="1157893"/>
                </a:cubicBezTo>
                <a:cubicBezTo>
                  <a:pt x="6261500" y="1205531"/>
                  <a:pt x="6098480" y="1122792"/>
                  <a:pt x="6048320" y="972356"/>
                </a:cubicBezTo>
                <a:cubicBezTo>
                  <a:pt x="5930287" y="615543"/>
                  <a:pt x="5834385" y="325633"/>
                  <a:pt x="5756465" y="90080"/>
                </a:cubicBezTo>
                <a:close/>
                <a:moveTo>
                  <a:pt x="6564228" y="6898"/>
                </a:moveTo>
                <a:lnTo>
                  <a:pt x="7081041" y="6898"/>
                </a:lnTo>
                <a:lnTo>
                  <a:pt x="7081041" y="1546906"/>
                </a:lnTo>
                <a:lnTo>
                  <a:pt x="7076783" y="1540855"/>
                </a:lnTo>
                <a:cubicBezTo>
                  <a:pt x="7067461" y="1524289"/>
                  <a:pt x="7059697" y="1506543"/>
                  <a:pt x="7053737" y="1487739"/>
                </a:cubicBezTo>
                <a:cubicBezTo>
                  <a:pt x="6817529" y="773172"/>
                  <a:pt x="6669898" y="326567"/>
                  <a:pt x="6577629" y="47440"/>
                </a:cubicBezTo>
                <a:close/>
                <a:moveTo>
                  <a:pt x="315091" y="1202"/>
                </a:moveTo>
                <a:lnTo>
                  <a:pt x="339065" y="6899"/>
                </a:lnTo>
                <a:lnTo>
                  <a:pt x="339067" y="6899"/>
                </a:lnTo>
                <a:lnTo>
                  <a:pt x="396535" y="20555"/>
                </a:lnTo>
                <a:cubicBezTo>
                  <a:pt x="474074" y="51181"/>
                  <a:pt x="537420" y="114381"/>
                  <a:pt x="564240" y="199000"/>
                </a:cubicBezTo>
                <a:cubicBezTo>
                  <a:pt x="1194129" y="2102004"/>
                  <a:pt x="1194129" y="2102004"/>
                  <a:pt x="1194129" y="2102004"/>
                </a:cubicBezTo>
                <a:cubicBezTo>
                  <a:pt x="1244319" y="2254946"/>
                  <a:pt x="1158996" y="2417918"/>
                  <a:pt x="1008425" y="2468063"/>
                </a:cubicBezTo>
                <a:cubicBezTo>
                  <a:pt x="855344" y="2515700"/>
                  <a:pt x="692225" y="2432961"/>
                  <a:pt x="644545" y="2282524"/>
                </a:cubicBezTo>
                <a:cubicBezTo>
                  <a:pt x="14656" y="377015"/>
                  <a:pt x="14656" y="377015"/>
                  <a:pt x="14656" y="377015"/>
                </a:cubicBezTo>
                <a:cubicBezTo>
                  <a:pt x="-35534" y="226580"/>
                  <a:pt x="47280" y="63609"/>
                  <a:pt x="200360" y="13464"/>
                </a:cubicBezTo>
                <a:lnTo>
                  <a:pt x="232220" y="6899"/>
                </a:lnTo>
                <a:lnTo>
                  <a:pt x="232220" y="6899"/>
                </a:lnTo>
                <a:lnTo>
                  <a:pt x="257990" y="1589"/>
                </a:lnTo>
                <a:cubicBezTo>
                  <a:pt x="277194" y="-414"/>
                  <a:pt x="296309" y="-502"/>
                  <a:pt x="315091" y="1202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975729" y="5078195"/>
            <a:ext cx="6829200" cy="7299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latin typeface="+mj-lt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Font typeface="Arial" pitchFamily="34" charset="0"/>
              <a:buNone/>
              <a:defRPr sz="1600" b="0">
                <a:latin typeface="+mj-lt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Font typeface="Arial" pitchFamily="34" charset="0"/>
              <a:buNone/>
              <a:defRPr sz="1600" b="0">
                <a:latin typeface="+mj-lt"/>
              </a:defRPr>
            </a:lvl5pPr>
            <a:lvl6pPr>
              <a:lnSpc>
                <a:spcPct val="80000"/>
              </a:lnSpc>
              <a:spcBef>
                <a:spcPts val="0"/>
              </a:spcBef>
              <a:defRPr sz="1600" b="0">
                <a:latin typeface="+mj-lt"/>
              </a:defRPr>
            </a:lvl6pPr>
            <a:lvl7pPr>
              <a:lnSpc>
                <a:spcPct val="80000"/>
              </a:lnSpc>
              <a:spcBef>
                <a:spcPts val="0"/>
              </a:spcBef>
              <a:defRPr sz="1600" b="0">
                <a:latin typeface="+mj-lt"/>
              </a:defRPr>
            </a:lvl7pPr>
            <a:lvl8pPr>
              <a:lnSpc>
                <a:spcPct val="80000"/>
              </a:lnSpc>
              <a:spcBef>
                <a:spcPts val="0"/>
              </a:spcBef>
              <a:defRPr sz="1600" b="0">
                <a:latin typeface="+mj-lt"/>
              </a:defRPr>
            </a:lvl8pPr>
            <a:lvl9pPr>
              <a:lnSpc>
                <a:spcPct val="80000"/>
              </a:lnSpc>
              <a:spcBef>
                <a:spcPts val="0"/>
              </a:spcBef>
              <a:defRPr sz="1600" b="0">
                <a:latin typeface="+mj-lt"/>
              </a:defRPr>
            </a:lvl9pPr>
          </a:lstStyle>
          <a:p>
            <a:pPr lvl="0"/>
            <a:r>
              <a:rPr lang="en-US"/>
              <a:t>Click to add image credits or a brief caption, up to two lines as needed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Media Placeholder 2"/>
          <p:cNvSpPr>
            <a:spLocks noGrp="1"/>
          </p:cNvSpPr>
          <p:nvPr>
            <p:ph type="media" sz="quarter" idx="15" hasCustomPrompt="1"/>
          </p:nvPr>
        </p:nvSpPr>
        <p:spPr>
          <a:xfrm>
            <a:off x="980879" y="992489"/>
            <a:ext cx="6824051" cy="3840425"/>
          </a:xfrm>
          <a:solidFill>
            <a:schemeClr val="tx1">
              <a:lumMod val="85000"/>
            </a:schemeClr>
          </a:solidFill>
          <a:ln w="50800">
            <a:noFill/>
            <a:miter lim="800000"/>
          </a:ln>
          <a:effectLst/>
        </p:spPr>
        <p:txBody>
          <a:bodyPr vert="horz" lIns="0" tIns="0" rIns="0" bIns="0" rtlCol="0">
            <a:normAutofit/>
          </a:bodyPr>
          <a:lstStyle>
            <a:lvl1pPr marL="167992" indent="-167992">
              <a:buNone/>
              <a:defRPr lang="en-GB" sz="2400" dirty="0">
                <a:solidFill>
                  <a:schemeClr val="bg1"/>
                </a:solidFill>
              </a:defRPr>
            </a:lvl1pPr>
          </a:lstStyle>
          <a:p>
            <a:pPr marL="0" lvl="0" indent="0"/>
            <a:r>
              <a:rPr lang="en-GB"/>
              <a:t>Click icon to add a video</a:t>
            </a:r>
          </a:p>
        </p:txBody>
      </p:sp>
    </p:spTree>
    <p:extLst>
      <p:ext uri="{BB962C8B-B14F-4D97-AF65-F5344CB8AC3E}">
        <p14:creationId xmlns:p14="http://schemas.microsoft.com/office/powerpoint/2010/main" val="2316854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deo with Caption -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982240" y="5085982"/>
            <a:ext cx="6822689" cy="673401"/>
          </a:xfrm>
        </p:spPr>
        <p:txBody>
          <a:bodyPr>
            <a:noAutofit/>
          </a:bodyPr>
          <a:lstStyle>
            <a:lvl1pPr marL="0" indent="0" algn="l" defTabSz="1219140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lang="en-US" sz="16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lang="en-US" sz="16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lang="en-US" sz="16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lang="en-US" sz="16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lang="en-US" sz="16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0" indent="0" algn="l" defTabSz="1219140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lang="en-US" sz="1600" b="0" kern="1200" noProof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1219140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lang="en-US" sz="1600" b="0" kern="1200" noProof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1219140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lang="en-US" sz="1600" b="0" kern="1200" noProof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1219140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lang="en-GB" sz="1600" b="0" kern="1200" noProof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Click to add image credits or a brief caption, up to two lines as needed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Media Placeholder 2"/>
          <p:cNvSpPr>
            <a:spLocks noGrp="1"/>
          </p:cNvSpPr>
          <p:nvPr>
            <p:ph type="media" sz="quarter" idx="15" hasCustomPrompt="1"/>
          </p:nvPr>
        </p:nvSpPr>
        <p:spPr>
          <a:xfrm>
            <a:off x="982240" y="992744"/>
            <a:ext cx="6822689" cy="3840425"/>
          </a:xfrm>
          <a:solidFill>
            <a:schemeClr val="tx1">
              <a:lumMod val="85000"/>
            </a:schemeClr>
          </a:solidFill>
          <a:ln w="50800">
            <a:noFill/>
            <a:miter lim="800000"/>
          </a:ln>
          <a:effectLst/>
        </p:spPr>
        <p:txBody>
          <a:bodyPr vert="horz" lIns="0" tIns="0" rIns="0" bIns="0" rtlCol="0">
            <a:normAutofit/>
          </a:bodyPr>
          <a:lstStyle>
            <a:lvl1pPr marL="380981" indent="-380981">
              <a:buFont typeface="Arial" pitchFamily="34" charset="0"/>
              <a:buNone/>
              <a:defRPr lang="en-GB" sz="2400">
                <a:solidFill>
                  <a:schemeClr val="bg1"/>
                </a:solidFill>
              </a:defRPr>
            </a:lvl1pPr>
          </a:lstStyle>
          <a:p>
            <a:pPr marL="0" lvl="0" indent="0"/>
            <a:r>
              <a:rPr lang="en-GB"/>
              <a:t>Click icon to add a video</a:t>
            </a:r>
          </a:p>
        </p:txBody>
      </p:sp>
    </p:spTree>
    <p:extLst>
      <p:ext uri="{BB962C8B-B14F-4D97-AF65-F5344CB8AC3E}">
        <p14:creationId xmlns:p14="http://schemas.microsoft.com/office/powerpoint/2010/main" val="2927201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47CD302-CD1D-4504-B99F-C61BF4A7A7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5175" cy="6858000"/>
          </a:xfrm>
          <a:solidFill>
            <a:schemeClr val="bg1">
              <a:lumMod val="85000"/>
            </a:schemeClr>
          </a:solidFill>
        </p:spPr>
        <p:txBody>
          <a:bodyPr lIns="1280160" bIns="731520" anchor="ctr"/>
          <a:lstStyle>
            <a:lvl1pPr marL="167992" marR="0" indent="-167992" algn="ctr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lvl1pPr>
          </a:lstStyle>
          <a:p>
            <a:pPr marL="167992" marR="0" lvl="0" indent="-167992" algn="ctr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142" y="3657601"/>
            <a:ext cx="4002268" cy="1177601"/>
          </a:xfrm>
        </p:spPr>
        <p:txBody>
          <a:bodyPr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4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CLOSING TEXT</a:t>
            </a:r>
          </a:p>
        </p:txBody>
      </p:sp>
    </p:spTree>
    <p:extLst>
      <p:ext uri="{BB962C8B-B14F-4D97-AF65-F5344CB8AC3E}">
        <p14:creationId xmlns:p14="http://schemas.microsoft.com/office/powerpoint/2010/main" val="19037298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240" y="1158205"/>
            <a:ext cx="9890964" cy="951239"/>
          </a:xfrm>
        </p:spPr>
        <p:txBody>
          <a:bodyPr>
            <a:noAutofit/>
          </a:bodyPr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2240" y="2434844"/>
            <a:ext cx="10220235" cy="3585706"/>
          </a:xfrm>
        </p:spPr>
        <p:txBody>
          <a:bodyPr vert="eaVert">
            <a:noAutofit/>
          </a:bodyPr>
          <a:lstStyle>
            <a:lvl1pPr>
              <a:defRPr sz="1800" b="0"/>
            </a:lvl1pPr>
            <a:lvl2pPr>
              <a:defRPr sz="1600" b="0"/>
            </a:lvl2pPr>
            <a:lvl3pPr>
              <a:defRPr sz="1400" b="0"/>
            </a:lvl3pPr>
            <a:lvl4pPr>
              <a:defRPr sz="1800" b="0"/>
            </a:lvl4pPr>
            <a:lvl5pPr>
              <a:defRPr sz="1800" b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7154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8837" y="1157817"/>
            <a:ext cx="1743638" cy="4531810"/>
          </a:xfrm>
        </p:spPr>
        <p:txBody>
          <a:bodyPr vert="eaVert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2239" y="1157511"/>
            <a:ext cx="7659565" cy="4532117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70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82239" y="1158205"/>
            <a:ext cx="8380101" cy="758627"/>
          </a:xfrm>
        </p:spPr>
        <p:txBody>
          <a:bodyPr>
            <a:noAutofit/>
          </a:bodyPr>
          <a:lstStyle>
            <a:lvl1pPr>
              <a:defRPr sz="6000" baseline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82239" y="2080081"/>
            <a:ext cx="8380102" cy="3538841"/>
          </a:xfrm>
        </p:spPr>
        <p:txBody>
          <a:bodyPr>
            <a:noAutofit/>
          </a:bodyPr>
          <a:lstStyle>
            <a:lvl1pPr marL="167992" indent="-167992">
              <a:spcBef>
                <a:spcPts val="1333"/>
              </a:spcBef>
              <a:buClr>
                <a:schemeClr val="accent1"/>
              </a:buClr>
              <a:buFont typeface="Arial" pitchFamily="34" charset="0"/>
              <a:buChar char="•"/>
              <a:defRPr lang="en-US" sz="18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7992" indent="-167992">
              <a:spcBef>
                <a:spcPts val="1333"/>
              </a:spcBef>
              <a:buClr>
                <a:schemeClr val="accent1"/>
              </a:buClr>
              <a:buFont typeface="Arial" pitchFamily="34" charset="0"/>
              <a:buChar char="•"/>
              <a:defRPr lang="en-US" sz="18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7992" indent="-167992">
              <a:spcBef>
                <a:spcPts val="1333"/>
              </a:spcBef>
              <a:buClr>
                <a:schemeClr val="accent1"/>
              </a:buClr>
              <a:buFont typeface="Arial" pitchFamily="34" charset="0"/>
              <a:buChar char="•"/>
              <a:defRPr lang="en-US" sz="18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992" indent="-167992">
              <a:spcBef>
                <a:spcPts val="1333"/>
              </a:spcBef>
              <a:buClr>
                <a:schemeClr val="accent1"/>
              </a:buClr>
              <a:buFont typeface="Arial" pitchFamily="34" charset="0"/>
              <a:buChar char="•"/>
              <a:defRPr lang="en-US" sz="18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92" indent="-167992">
              <a:spcBef>
                <a:spcPts val="1333"/>
              </a:spcBef>
              <a:buClr>
                <a:schemeClr val="accent1"/>
              </a:buClr>
              <a:buFont typeface="Arial" pitchFamily="34" charset="0"/>
              <a:buChar char="•"/>
              <a:defRPr lang="en-US" sz="18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992" indent="-167992">
              <a:spcBef>
                <a:spcPts val="1333"/>
              </a:spcBef>
              <a:buFont typeface="Arial" pitchFamily="34" charset="0"/>
              <a:buChar char="•"/>
              <a:defRPr lang="en-US" sz="2133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992" indent="-167992">
              <a:spcBef>
                <a:spcPts val="1333"/>
              </a:spcBef>
              <a:buFont typeface="Arial" pitchFamily="34" charset="0"/>
              <a:buChar char="•"/>
              <a:defRPr lang="en-US" sz="2133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7992" indent="-167992">
              <a:spcBef>
                <a:spcPts val="1333"/>
              </a:spcBef>
              <a:buFont typeface="Arial" pitchFamily="34" charset="0"/>
              <a:buChar char="•"/>
              <a:defRPr lang="en-US" sz="2133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7992" indent="-167992">
              <a:spcBef>
                <a:spcPts val="1333"/>
              </a:spcBef>
              <a:buFont typeface="Arial" pitchFamily="34" charset="0"/>
              <a:buChar char="•"/>
              <a:defRPr lang="en-GB" sz="2133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6311291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419" y="630793"/>
            <a:ext cx="5538990" cy="921876"/>
          </a:xfrm>
        </p:spPr>
        <p:txBody>
          <a:bodyPr>
            <a:noAutofit/>
          </a:bodyPr>
          <a:lstStyle>
            <a:lvl1pPr>
              <a:defRPr sz="3600" baseline="0"/>
            </a:lvl1pPr>
          </a:lstStyle>
          <a:p>
            <a:r>
              <a:rPr lang="en-GB" noProof="0"/>
              <a:t>Click to add title.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838419" y="2186517"/>
            <a:ext cx="5538990" cy="306969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7059946" y="630794"/>
            <a:ext cx="4461086" cy="6236607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 marL="167992" marR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lang="en-US"/>
            </a:lvl1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/>
              <a:t>Picture placeholder: </a:t>
            </a:r>
            <a:r>
              <a:rPr lang="en-US" sz="1800"/>
              <a:t>When you change an image on any slides that have a shape or text on top of it you have to right click on the image and pick “send to back” for the shape or text to go on top again. </a:t>
            </a:r>
          </a:p>
        </p:txBody>
      </p:sp>
    </p:spTree>
    <p:extLst>
      <p:ext uri="{BB962C8B-B14F-4D97-AF65-F5344CB8AC3E}">
        <p14:creationId xmlns:p14="http://schemas.microsoft.com/office/powerpoint/2010/main" val="1125912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87.xml"/><Relationship Id="rId34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9.xml"/><Relationship Id="rId38" Type="http://schemas.openxmlformats.org/officeDocument/2006/relationships/image" Target="../media/image33.png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29" Type="http://schemas.openxmlformats.org/officeDocument/2006/relationships/slideLayout" Target="../slideLayouts/slideLayout95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8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97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6.xml"/><Relationship Id="rId35" Type="http://schemas.openxmlformats.org/officeDocument/2006/relationships/slideLayout" Target="../slideLayouts/slideLayout101.xml"/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58CF7956-58A7-7E40-A966-5E7636A7D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29" y="328612"/>
            <a:ext cx="7491775" cy="86836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43029" y="1376369"/>
            <a:ext cx="10975975" cy="46666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12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08" r:id="rId2"/>
    <p:sldLayoutId id="2147483723" r:id="rId3"/>
    <p:sldLayoutId id="2147483724" r:id="rId4"/>
    <p:sldLayoutId id="2147483669" r:id="rId5"/>
    <p:sldLayoutId id="2147483725" r:id="rId6"/>
    <p:sldLayoutId id="2147483726" r:id="rId7"/>
    <p:sldLayoutId id="2147483727" r:id="rId8"/>
    <p:sldLayoutId id="2147483784" r:id="rId9"/>
    <p:sldLayoutId id="2147483785" r:id="rId10"/>
    <p:sldLayoutId id="2147483730" r:id="rId11"/>
    <p:sldLayoutId id="2147483731" r:id="rId12"/>
    <p:sldLayoutId id="2147483732" r:id="rId13"/>
    <p:sldLayoutId id="2147483782" r:id="rId14"/>
    <p:sldLayoutId id="2147483661" r:id="rId15"/>
    <p:sldLayoutId id="2147483733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667" r:id="rId22"/>
    <p:sldLayoutId id="2147483740" r:id="rId23"/>
    <p:sldLayoutId id="2147483741" r:id="rId24"/>
    <p:sldLayoutId id="2147483742" r:id="rId25"/>
    <p:sldLayoutId id="2147483743" r:id="rId26"/>
    <p:sldLayoutId id="2147483744" r:id="rId27"/>
    <p:sldLayoutId id="2147483745" r:id="rId28"/>
    <p:sldLayoutId id="2147483722" r:id="rId29"/>
    <p:sldLayoutId id="2147483783" r:id="rId30"/>
    <p:sldLayoutId id="2147483786" r:id="rId31"/>
    <p:sldLayoutId id="2147483787" r:id="rId32"/>
    <p:sldLayoutId id="2147483746" r:id="rId33"/>
    <p:sldLayoutId id="2147483747" r:id="rId34"/>
    <p:sldLayoutId id="2147483748" r:id="rId35"/>
    <p:sldLayoutId id="2147483749" r:id="rId36"/>
    <p:sldLayoutId id="2147483750" r:id="rId37"/>
    <p:sldLayoutId id="2147483751" r:id="rId38"/>
    <p:sldLayoutId id="2147483752" r:id="rId39"/>
    <p:sldLayoutId id="2147483753" r:id="rId40"/>
    <p:sldLayoutId id="2147483754" r:id="rId41"/>
    <p:sldLayoutId id="2147483774" r:id="rId42"/>
    <p:sldLayoutId id="2147483770" r:id="rId43"/>
    <p:sldLayoutId id="2147483683" r:id="rId44"/>
    <p:sldLayoutId id="2147483775" r:id="rId45"/>
    <p:sldLayoutId id="2147483757" r:id="rId46"/>
    <p:sldLayoutId id="2147483758" r:id="rId47"/>
    <p:sldLayoutId id="2147483776" r:id="rId48"/>
    <p:sldLayoutId id="2147483760" r:id="rId49"/>
    <p:sldLayoutId id="2147483761" r:id="rId50"/>
    <p:sldLayoutId id="2147483777" r:id="rId51"/>
    <p:sldLayoutId id="2147483763" r:id="rId52"/>
    <p:sldLayoutId id="2147483764" r:id="rId53"/>
    <p:sldLayoutId id="2147483778" r:id="rId54"/>
    <p:sldLayoutId id="2147483766" r:id="rId55"/>
    <p:sldLayoutId id="2147483767" r:id="rId56"/>
    <p:sldLayoutId id="2147483779" r:id="rId57"/>
    <p:sldLayoutId id="2147483769" r:id="rId58"/>
    <p:sldLayoutId id="2147483771" r:id="rId59"/>
    <p:sldLayoutId id="2147483713" r:id="rId60"/>
    <p:sldLayoutId id="2147483714" r:id="rId61"/>
    <p:sldLayoutId id="2147483711" r:id="rId62"/>
    <p:sldLayoutId id="2147483715" r:id="rId63"/>
    <p:sldLayoutId id="2147483780" r:id="rId64"/>
    <p:sldLayoutId id="2147483781" r:id="rId65"/>
    <p:sldLayoutId id="2147483827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ts val="3000"/>
        </a:spcBef>
        <a:buNone/>
        <a:defRPr sz="30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200"/>
        </a:spcBef>
        <a:buFont typeface="Arial" panose="020B0604020202020204" pitchFamily="34" charset="0"/>
        <a:buNone/>
        <a:defRPr sz="2000" kern="1200" baseline="0">
          <a:solidFill>
            <a:schemeClr val="tx1"/>
          </a:solidFill>
          <a:latin typeface="Georgia Pro Light" panose="02040302050405020303" pitchFamily="18" charset="0"/>
          <a:ea typeface="+mn-ea"/>
          <a:cs typeface="+mn-cs"/>
        </a:defRPr>
      </a:lvl1pPr>
      <a:lvl2pPr marL="271463" indent="-2700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tabLst/>
        <a:defRPr sz="2000" kern="1200" baseline="0">
          <a:solidFill>
            <a:schemeClr val="tx1"/>
          </a:solidFill>
          <a:latin typeface="Georgia Pro Light" panose="02040302050405020303" pitchFamily="18" charset="0"/>
          <a:ea typeface="+mn-ea"/>
          <a:cs typeface="+mn-cs"/>
        </a:defRPr>
      </a:lvl2pPr>
      <a:lvl3pPr marL="540000" indent="-2700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tabLst/>
        <a:defRPr sz="2000" kern="1200" baseline="0">
          <a:solidFill>
            <a:schemeClr val="tx1"/>
          </a:solidFill>
          <a:latin typeface="Georgia Pro Light" panose="02040302050405020303" pitchFamily="18" charset="0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tabLst/>
        <a:defRPr sz="1200" kern="1200" baseline="0">
          <a:solidFill>
            <a:schemeClr val="tx1"/>
          </a:solidFill>
          <a:latin typeface="Georgia Pro Light" panose="02040302050405020303" pitchFamily="18" charset="0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tabLst/>
        <a:defRPr sz="1200" kern="1200" baseline="0">
          <a:solidFill>
            <a:schemeClr val="tx1"/>
          </a:solidFill>
          <a:latin typeface="Georgia Pro Light" panose="020403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756">
          <p15:clr>
            <a:srgbClr val="F26B43"/>
          </p15:clr>
        </p15:guide>
        <p15:guide id="3" pos="869">
          <p15:clr>
            <a:srgbClr val="F26B43"/>
          </p15:clr>
        </p15:guide>
        <p15:guide id="4" pos="1368">
          <p15:clr>
            <a:srgbClr val="F26B43"/>
          </p15:clr>
        </p15:guide>
        <p15:guide id="5" pos="1481">
          <p15:clr>
            <a:srgbClr val="F26B43"/>
          </p15:clr>
        </p15:guide>
        <p15:guide id="6" pos="1958">
          <p15:clr>
            <a:srgbClr val="F26B43"/>
          </p15:clr>
        </p15:guide>
        <p15:guide id="7" pos="2071">
          <p15:clr>
            <a:srgbClr val="F26B43"/>
          </p15:clr>
        </p15:guide>
        <p15:guide id="8" pos="2570">
          <p15:clr>
            <a:srgbClr val="F26B43"/>
          </p15:clr>
        </p15:guide>
        <p15:guide id="9" pos="2683">
          <p15:clr>
            <a:srgbClr val="F26B43"/>
          </p15:clr>
        </p15:guide>
        <p15:guide id="10" pos="3182">
          <p15:clr>
            <a:srgbClr val="F26B43"/>
          </p15:clr>
        </p15:guide>
        <p15:guide id="11" pos="3296">
          <p15:clr>
            <a:srgbClr val="F26B43"/>
          </p15:clr>
        </p15:guide>
        <p15:guide id="12" pos="3772">
          <p15:clr>
            <a:srgbClr val="F26B43"/>
          </p15:clr>
        </p15:guide>
        <p15:guide id="13" pos="3840">
          <p15:clr>
            <a:srgbClr val="F26B43"/>
          </p15:clr>
        </p15:guide>
        <p15:guide id="14" pos="3908">
          <p15:clr>
            <a:srgbClr val="F26B43"/>
          </p15:clr>
        </p15:guide>
        <p15:guide id="15" pos="4384">
          <p15:clr>
            <a:srgbClr val="F26B43"/>
          </p15:clr>
        </p15:guide>
        <p15:guide id="16" pos="4498">
          <p15:clr>
            <a:srgbClr val="F26B43"/>
          </p15:clr>
        </p15:guide>
        <p15:guide id="17" pos="4997">
          <p15:clr>
            <a:srgbClr val="F26B43"/>
          </p15:clr>
        </p15:guide>
        <p15:guide id="18" pos="5110">
          <p15:clr>
            <a:srgbClr val="F26B43"/>
          </p15:clr>
        </p15:guide>
        <p15:guide id="19" pos="5586">
          <p15:clr>
            <a:srgbClr val="F26B43"/>
          </p15:clr>
        </p15:guide>
        <p15:guide id="20" pos="5700">
          <p15:clr>
            <a:srgbClr val="F26B43"/>
          </p15:clr>
        </p15:guide>
        <p15:guide id="21" pos="6199">
          <p15:clr>
            <a:srgbClr val="F26B43"/>
          </p15:clr>
        </p15:guide>
        <p15:guide id="22" pos="6312">
          <p15:clr>
            <a:srgbClr val="F26B43"/>
          </p15:clr>
        </p15:guide>
        <p15:guide id="23" pos="6811">
          <p15:clr>
            <a:srgbClr val="F26B43"/>
          </p15:clr>
        </p15:guide>
        <p15:guide id="24" pos="6924">
          <p15:clr>
            <a:srgbClr val="F26B43"/>
          </p15:clr>
        </p15:guide>
        <p15:guide id="25" pos="7401">
          <p15:clr>
            <a:srgbClr val="F26B43"/>
          </p15:clr>
        </p15:guide>
        <p15:guide id="26" orient="horz" pos="255" userDrawn="1">
          <p15:clr>
            <a:srgbClr val="F26B43"/>
          </p15:clr>
        </p15:guide>
        <p15:guide id="27" orient="horz" pos="459" userDrawn="1">
          <p15:clr>
            <a:srgbClr val="F26B43"/>
          </p15:clr>
        </p15:guide>
        <p15:guide id="28" orient="horz" pos="572" userDrawn="1">
          <p15:clr>
            <a:srgbClr val="F26B43"/>
          </p15:clr>
        </p15:guide>
        <p15:guide id="29" orient="horz" pos="754" userDrawn="1">
          <p15:clr>
            <a:srgbClr val="F26B43"/>
          </p15:clr>
        </p15:guide>
        <p15:guide id="30" orient="horz" pos="867" userDrawn="1">
          <p15:clr>
            <a:srgbClr val="F26B43"/>
          </p15:clr>
        </p15:guide>
        <p15:guide id="31" orient="horz" pos="1049" userDrawn="1">
          <p15:clr>
            <a:srgbClr val="F26B43"/>
          </p15:clr>
        </p15:guide>
        <p15:guide id="32" orient="horz" pos="1162" userDrawn="1">
          <p15:clr>
            <a:srgbClr val="F26B43"/>
          </p15:clr>
        </p15:guide>
        <p15:guide id="33" orient="horz" pos="1344" userDrawn="1">
          <p15:clr>
            <a:srgbClr val="F26B43"/>
          </p15:clr>
        </p15:guide>
        <p15:guide id="34" orient="horz" pos="1457" userDrawn="1">
          <p15:clr>
            <a:srgbClr val="F26B43"/>
          </p15:clr>
        </p15:guide>
        <p15:guide id="35" orient="horz" pos="1638" userDrawn="1">
          <p15:clr>
            <a:srgbClr val="F26B43"/>
          </p15:clr>
        </p15:guide>
        <p15:guide id="36" orient="horz" pos="1752" userDrawn="1">
          <p15:clr>
            <a:srgbClr val="F26B43"/>
          </p15:clr>
        </p15:guide>
        <p15:guide id="37" orient="horz" pos="1933" userDrawn="1">
          <p15:clr>
            <a:srgbClr val="F26B43"/>
          </p15:clr>
        </p15:guide>
        <p15:guide id="38" orient="horz" pos="2047" userDrawn="1">
          <p15:clr>
            <a:srgbClr val="F26B43"/>
          </p15:clr>
        </p15:guide>
        <p15:guide id="39" orient="horz" pos="2228" userDrawn="1">
          <p15:clr>
            <a:srgbClr val="F26B43"/>
          </p15:clr>
        </p15:guide>
        <p15:guide id="40" orient="horz" pos="2341" userDrawn="1">
          <p15:clr>
            <a:srgbClr val="F26B43"/>
          </p15:clr>
        </p15:guide>
        <p15:guide id="41" orient="horz" pos="2523" userDrawn="1">
          <p15:clr>
            <a:srgbClr val="F26B43"/>
          </p15:clr>
        </p15:guide>
        <p15:guide id="42" orient="horz" pos="2636" userDrawn="1">
          <p15:clr>
            <a:srgbClr val="F26B43"/>
          </p15:clr>
        </p15:guide>
        <p15:guide id="43" orient="horz" pos="2818" userDrawn="1">
          <p15:clr>
            <a:srgbClr val="F26B43"/>
          </p15:clr>
        </p15:guide>
        <p15:guide id="44" orient="horz" pos="2931" userDrawn="1">
          <p15:clr>
            <a:srgbClr val="F26B43"/>
          </p15:clr>
        </p15:guide>
        <p15:guide id="45" orient="horz" pos="3113" userDrawn="1">
          <p15:clr>
            <a:srgbClr val="F26B43"/>
          </p15:clr>
        </p15:guide>
        <p15:guide id="46" orient="horz" pos="3226" userDrawn="1">
          <p15:clr>
            <a:srgbClr val="F26B43"/>
          </p15:clr>
        </p15:guide>
        <p15:guide id="47" orient="horz" pos="3407" userDrawn="1">
          <p15:clr>
            <a:srgbClr val="F26B43"/>
          </p15:clr>
        </p15:guide>
        <p15:guide id="48" orient="horz" pos="3521" userDrawn="1">
          <p15:clr>
            <a:srgbClr val="F26B43"/>
          </p15:clr>
        </p15:guide>
        <p15:guide id="49" orient="horz" pos="3702" userDrawn="1">
          <p15:clr>
            <a:srgbClr val="F26B43"/>
          </p15:clr>
        </p15:guide>
        <p15:guide id="50" orient="horz" pos="397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419" y="2411901"/>
            <a:ext cx="9884678" cy="30752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419" y="624806"/>
            <a:ext cx="9884678" cy="16176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2880" y="6457516"/>
            <a:ext cx="5377400" cy="19725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defTabSz="1219170">
              <a:defRPr/>
            </a:pPr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21032" y="333440"/>
            <a:ext cx="338589" cy="1961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defTabSz="1219170">
              <a:defRPr/>
            </a:pPr>
            <a:fld id="{12D674B1-7D05-4830-9F7D-921209997DBD}" type="slidenum">
              <a:rPr lang="en-GB" smtClean="0">
                <a:solidFill>
                  <a:srgbClr val="3D413D">
                    <a:lumMod val="60000"/>
                    <a:lumOff val="40000"/>
                  </a:srgbClr>
                </a:solidFill>
              </a:rPr>
              <a:pPr defTabSz="1219170">
                <a:defRPr/>
              </a:pPr>
              <a:t>‹#›</a:t>
            </a:fld>
            <a:endParaRPr lang="en-GB">
              <a:solidFill>
                <a:srgbClr val="3D413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020" y="6371881"/>
            <a:ext cx="836601" cy="27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35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  <p:sldLayoutId id="2147483808" r:id="rId19"/>
    <p:sldLayoutId id="2147483809" r:id="rId20"/>
    <p:sldLayoutId id="2147483810" r:id="rId21"/>
    <p:sldLayoutId id="2147483811" r:id="rId22"/>
    <p:sldLayoutId id="2147483812" r:id="rId23"/>
    <p:sldLayoutId id="2147483813" r:id="rId24"/>
    <p:sldLayoutId id="2147483814" r:id="rId25"/>
    <p:sldLayoutId id="2147483815" r:id="rId26"/>
    <p:sldLayoutId id="2147483816" r:id="rId27"/>
    <p:sldLayoutId id="2147483817" r:id="rId28"/>
    <p:sldLayoutId id="2147483818" r:id="rId29"/>
    <p:sldLayoutId id="2147483819" r:id="rId30"/>
    <p:sldLayoutId id="2147483820" r:id="rId31"/>
    <p:sldLayoutId id="2147483821" r:id="rId32"/>
    <p:sldLayoutId id="2147483822" r:id="rId33"/>
    <p:sldLayoutId id="2147483823" r:id="rId34"/>
    <p:sldLayoutId id="2147483824" r:id="rId35"/>
    <p:sldLayoutId id="2147483825" r:id="rId36"/>
  </p:sldLayoutIdLst>
  <p:hf sldNum="0" hdr="0" ftr="0" dt="0"/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lang="en-GB" sz="3600" kern="1200" cap="all" baseline="0" noProof="0" dirty="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167992" indent="-167992" algn="l" defTabSz="1219140" rtl="0" eaLnBrk="1" latinLnBrk="0" hangingPunct="1">
        <a:spcBef>
          <a:spcPts val="12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9965" indent="-167992" algn="l" defTabSz="1219140" rtl="0" eaLnBrk="1" latinLnBrk="0" hangingPunct="1"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41" indent="-167992" algn="l" defTabSz="1219140" rtl="0" eaLnBrk="1" latinLnBrk="0" hangingPunct="1"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219140" rtl="0" eaLnBrk="1" latinLnBrk="0" hangingPunct="1">
        <a:spcBef>
          <a:spcPts val="16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219140" rtl="0" eaLnBrk="1" latinLnBrk="0" hangingPunct="1">
        <a:spcBef>
          <a:spcPts val="1600"/>
        </a:spcBef>
        <a:buFont typeface="Arial" pitchFamily="34" charset="0"/>
        <a:buNone/>
        <a:defRPr lang="en-GB" sz="200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1219140" rtl="0" eaLnBrk="1" latinLnBrk="0" hangingPunct="1">
        <a:spcBef>
          <a:spcPts val="1600"/>
        </a:spcBef>
        <a:buFont typeface="Arial" pitchFamily="34" charset="0"/>
        <a:buNone/>
        <a:defRPr lang="en-GB" sz="2667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1219140" rtl="0" eaLnBrk="1" latinLnBrk="0" hangingPunct="1">
        <a:spcBef>
          <a:spcPts val="1600"/>
        </a:spcBef>
        <a:buFont typeface="Arial" pitchFamily="34" charset="0"/>
        <a:buNone/>
        <a:defRPr lang="en-GB" sz="2667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219140" rtl="0" eaLnBrk="1" latinLnBrk="0" hangingPunct="1">
        <a:spcBef>
          <a:spcPts val="1600"/>
        </a:spcBef>
        <a:buFont typeface="Arial" pitchFamily="34" charset="0"/>
        <a:buNone/>
        <a:defRPr lang="en-GB" sz="2667" kern="1200" baseline="0" noProof="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219140" rtl="0" eaLnBrk="1" latinLnBrk="0" hangingPunct="1">
        <a:spcBef>
          <a:spcPts val="1600"/>
        </a:spcBef>
        <a:buFont typeface="Arial" pitchFamily="34" charset="0"/>
        <a:buNone/>
        <a:defRPr lang="en-GB" sz="2667" kern="1200" noProof="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8">
          <p15:clr>
            <a:srgbClr val="F26B43"/>
          </p15:clr>
        </p15:guide>
        <p15:guide id="4" orient="horz" pos="62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50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3.wdp"/><Relationship Id="rId5" Type="http://schemas.openxmlformats.org/officeDocument/2006/relationships/image" Target="../media/image51.png"/><Relationship Id="rId10" Type="http://schemas.openxmlformats.org/officeDocument/2006/relationships/image" Target="../media/image55.png"/><Relationship Id="rId4" Type="http://schemas.microsoft.com/office/2007/relationships/hdphoto" Target="../media/hdphoto2.wdp"/><Relationship Id="rId9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79B1D6-C036-0343-B95D-4EA8FC6A3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29" y="347913"/>
            <a:ext cx="8424746" cy="1794155"/>
          </a:xfrm>
        </p:spPr>
        <p:txBody>
          <a:bodyPr/>
          <a:lstStyle/>
          <a:p>
            <a:r>
              <a:rPr lang="en-US" sz="3600" dirty="0"/>
              <a:t>Marketing One</a:t>
            </a:r>
            <a:br>
              <a:rPr lang="ru-RU" sz="3600" dirty="0"/>
            </a:br>
            <a:r>
              <a:rPr lang="ru-RU" sz="3600" dirty="0" err="1"/>
              <a:t>Кагоцел</a:t>
            </a:r>
            <a:endParaRPr lang="en-US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6B1C0-0075-9947-92E9-7EAE37B257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March 2020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63EEE4-67D2-4BA1-86B1-A269EF94B002}"/>
              </a:ext>
            </a:extLst>
          </p:cNvPr>
          <p:cNvSpPr txBox="1"/>
          <p:nvPr/>
        </p:nvSpPr>
        <p:spPr>
          <a:xfrm>
            <a:off x="443030" y="1554239"/>
            <a:ext cx="531551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#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Без компромиссов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 Pro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Стрит-фэшн коллаборация с модными лидерами мнений</a:t>
            </a:r>
          </a:p>
        </p:txBody>
      </p:sp>
    </p:spTree>
    <p:extLst>
      <p:ext uri="{BB962C8B-B14F-4D97-AF65-F5344CB8AC3E}">
        <p14:creationId xmlns:p14="http://schemas.microsoft.com/office/powerpoint/2010/main" val="2169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C2BE7-5FA4-9B48-ACB0-6D908AA5E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327600"/>
            <a:ext cx="5246800" cy="869375"/>
          </a:xfrm>
        </p:spPr>
        <p:txBody>
          <a:bodyPr/>
          <a:lstStyle/>
          <a:p>
            <a:r>
              <a:rPr lang="ru-RU" dirty="0"/>
              <a:t>Модники привыкли </a:t>
            </a:r>
            <a:br>
              <a:rPr lang="ru-RU" dirty="0"/>
            </a:br>
            <a:r>
              <a:rPr lang="ru-RU" dirty="0"/>
              <a:t>жертвовать здоровьем ради стиля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728351-DC5B-AD4C-BDA0-9B2DFADE7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800" y="6444187"/>
            <a:ext cx="5545021" cy="39600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Источник: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DataFriend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 RTGI,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OnLife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 2HY2018;</a:t>
            </a:r>
          </a:p>
        </p:txBody>
      </p:sp>
      <p:pic>
        <p:nvPicPr>
          <p:cNvPr id="8" name="Picture Placeholder 7" descr="A person wearing glasses&#10;&#10;Description automatically generated">
            <a:extLst>
              <a:ext uri="{FF2B5EF4-FFF2-40B4-BE49-F238E27FC236}">
                <a16:creationId xmlns:a16="http://schemas.microsoft.com/office/drawing/2014/main" id="{21FB9A27-6126-E54B-B252-240D40A31C3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5034" r="5034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AD106B-7F47-B240-8600-0A84DA64CA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2913" y="1961993"/>
            <a:ext cx="4462262" cy="1097879"/>
          </a:xfrm>
        </p:spPr>
        <p:txBody>
          <a:bodyPr/>
          <a:lstStyle/>
          <a:p>
            <a:pPr lvl="0"/>
            <a:r>
              <a:rPr lang="ru-RU" b="1" dirty="0"/>
              <a:t>Кто они и как до них достучаться? </a:t>
            </a:r>
          </a:p>
        </p:txBody>
      </p:sp>
      <p:pic>
        <p:nvPicPr>
          <p:cNvPr id="2050" name="Picture 2" descr="https://www.buro247.ru/images/New-York-str-RF16-0882.jpg">
            <a:extLst>
              <a:ext uri="{FF2B5EF4-FFF2-40B4-BE49-F238E27FC236}">
                <a16:creationId xmlns:a16="http://schemas.microsoft.com/office/drawing/2014/main" id="{6182A08F-CDB2-45E1-80BD-FEF963FCAA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1" t="19248" r="2909" b="3456"/>
          <a:stretch/>
        </p:blipFill>
        <p:spPr bwMode="auto">
          <a:xfrm>
            <a:off x="7289771" y="907200"/>
            <a:ext cx="3377029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41740249-92B6-4257-BE3A-AC7562574C37}"/>
              </a:ext>
            </a:extLst>
          </p:cNvPr>
          <p:cNvSpPr txBox="1">
            <a:spLocks/>
          </p:cNvSpPr>
          <p:nvPr/>
        </p:nvSpPr>
        <p:spPr>
          <a:xfrm>
            <a:off x="7404046" y="5411580"/>
            <a:ext cx="1664135" cy="80916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121914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None/>
              <a:defRPr sz="199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719965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9941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0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16161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60%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9BEB92-FB7D-4BA5-9BA6-5716CB794F09}"/>
              </a:ext>
            </a:extLst>
          </p:cNvPr>
          <p:cNvSpPr/>
          <p:nvPr/>
        </p:nvSpPr>
        <p:spPr>
          <a:xfrm>
            <a:off x="6940841" y="6158826"/>
            <a:ext cx="191396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/>
                <a:ea typeface="+mn-ea"/>
                <a:cs typeface="+mn-cs"/>
                <a:sym typeface="Roboto"/>
              </a:rPr>
              <a:t>АКТИВНО СЛЕДУЮТ МОДНЫМ ТЕНДЕНЦИЯМИ</a:t>
            </a:r>
          </a:p>
        </p:txBody>
      </p: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55D3E303-CB61-44CE-8157-ADFC0CE72086}"/>
              </a:ext>
            </a:extLst>
          </p:cNvPr>
          <p:cNvSpPr txBox="1">
            <a:spLocks/>
          </p:cNvSpPr>
          <p:nvPr/>
        </p:nvSpPr>
        <p:spPr>
          <a:xfrm>
            <a:off x="293574" y="3092504"/>
            <a:ext cx="1956560" cy="8091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21914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None/>
              <a:defRPr sz="199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719965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9941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0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&gt;5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Ч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85BD1C-3C35-43E8-8F75-74F2B06F50CA}"/>
              </a:ext>
            </a:extLst>
          </p:cNvPr>
          <p:cNvSpPr/>
          <p:nvPr/>
        </p:nvSpPr>
        <p:spPr>
          <a:xfrm>
            <a:off x="282101" y="4204209"/>
            <a:ext cx="22131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/>
                <a:ea typeface="+mn-ea"/>
                <a:cs typeface="+mn-cs"/>
                <a:sym typeface="Roboto"/>
              </a:rPr>
              <a:t>В ИНТЕРНЕТЕ ЕЖЕДНЕВНО</a:t>
            </a:r>
          </a:p>
        </p:txBody>
      </p: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98CD0EA7-D0A7-4278-BA87-258FF7D9434B}"/>
              </a:ext>
            </a:extLst>
          </p:cNvPr>
          <p:cNvSpPr txBox="1">
            <a:spLocks/>
          </p:cNvSpPr>
          <p:nvPr/>
        </p:nvSpPr>
        <p:spPr>
          <a:xfrm>
            <a:off x="9464931" y="5403586"/>
            <a:ext cx="1357280" cy="8091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21914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None/>
              <a:defRPr sz="199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719965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9941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0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16161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74%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F7D873-CBB9-42F8-80B9-412F1219C8B3}"/>
              </a:ext>
            </a:extLst>
          </p:cNvPr>
          <p:cNvSpPr/>
          <p:nvPr/>
        </p:nvSpPr>
        <p:spPr>
          <a:xfrm>
            <a:off x="8946667" y="6158826"/>
            <a:ext cx="208545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СЛЕДЯТ  ЗА 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ИНСТАГРАМ БЛОГАМИ 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О МОДЕ, СТИЛЕ, ОДЕЖДЕ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/>
              <a:ea typeface="+mn-ea"/>
              <a:cs typeface="+mn-cs"/>
            </a:endParaRP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CD5D51A6-D986-4130-8C8E-F834D026898D}"/>
              </a:ext>
            </a:extLst>
          </p:cNvPr>
          <p:cNvSpPr txBox="1">
            <a:spLocks/>
          </p:cNvSpPr>
          <p:nvPr/>
        </p:nvSpPr>
        <p:spPr>
          <a:xfrm>
            <a:off x="2949141" y="3092504"/>
            <a:ext cx="2359930" cy="8091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21914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None/>
              <a:defRPr sz="199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719965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9941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0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16161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35</a:t>
            </a: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%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0E08E51-E6FC-4543-BAD3-7D0F42594D60}"/>
              </a:ext>
            </a:extLst>
          </p:cNvPr>
          <p:cNvSpPr/>
          <p:nvPr/>
        </p:nvSpPr>
        <p:spPr>
          <a:xfrm>
            <a:off x="2745714" y="4208456"/>
            <a:ext cx="20197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НЕ СМОТРЯТ ТЕЛЕВИЗОР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247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8E949-F345-7C4B-8572-DD4FC426A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3474" y="327600"/>
            <a:ext cx="5688965" cy="869375"/>
          </a:xfrm>
        </p:spPr>
        <p:txBody>
          <a:bodyPr/>
          <a:lstStyle/>
          <a:p>
            <a:r>
              <a:rPr lang="ru-RU" dirty="0"/>
              <a:t>Создали лимитированную коллекцию с московским дизайнером </a:t>
            </a:r>
            <a:r>
              <a:rPr lang="ru-RU" dirty="0" err="1"/>
              <a:t>Turbo</a:t>
            </a:r>
            <a:r>
              <a:rPr lang="ru-RU" dirty="0"/>
              <a:t> Yulia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1BB165-40BB-174F-8933-AE751EDD24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13474" y="2073275"/>
            <a:ext cx="4387850" cy="4032252"/>
          </a:xfrm>
        </p:spPr>
        <p:txBody>
          <a:bodyPr/>
          <a:lstStyle/>
          <a:p>
            <a:r>
              <a:rPr lang="ru-RU" dirty="0"/>
              <a:t>Сняли модный ролик с популярными лидерами мнений и взяли у них интервью о стиле и здоровье </a:t>
            </a:r>
          </a:p>
          <a:p>
            <a:r>
              <a:rPr lang="ru-RU" dirty="0"/>
              <a:t>Разыграли коллекцию одежды </a:t>
            </a:r>
            <a:r>
              <a:rPr lang="ru-RU" dirty="0" err="1"/>
              <a:t>Кагоцел</a:t>
            </a:r>
            <a:r>
              <a:rPr lang="ru-RU" dirty="0"/>
              <a:t> х </a:t>
            </a:r>
            <a:r>
              <a:rPr lang="ru-RU" dirty="0" err="1"/>
              <a:t>Turbo</a:t>
            </a:r>
            <a:r>
              <a:rPr lang="ru-RU" dirty="0"/>
              <a:t> Yulia в соцсетях</a:t>
            </a:r>
          </a:p>
          <a:p>
            <a:pPr lvl="0"/>
            <a:r>
              <a:rPr lang="ru-RU" dirty="0">
                <a:solidFill>
                  <a:schemeClr val="accent2"/>
                </a:solidFill>
              </a:rPr>
              <a:t>Охватили ранее недоступную аудиторию городских модников </a:t>
            </a:r>
            <a:r>
              <a:rPr lang="ru-RU" dirty="0" err="1">
                <a:solidFill>
                  <a:schemeClr val="accent2"/>
                </a:solidFill>
              </a:rPr>
              <a:t>кастомизированными</a:t>
            </a:r>
            <a:r>
              <a:rPr lang="ru-RU" dirty="0">
                <a:solidFill>
                  <a:schemeClr val="accent2"/>
                </a:solidFill>
              </a:rPr>
              <a:t> креативами</a:t>
            </a:r>
          </a:p>
          <a:p>
            <a:pPr lvl="0"/>
            <a:endParaRPr lang="ru-RU" b="1" dirty="0">
              <a:solidFill>
                <a:schemeClr val="accent2"/>
              </a:solidFill>
            </a:endParaRPr>
          </a:p>
          <a:p>
            <a:pPr lvl="0"/>
            <a:endParaRPr lang="ru-RU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C9DFEC9-6A83-4FCB-8C8E-6C522ABBFEF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9" name="Picture Placeholder 16">
            <a:extLst>
              <a:ext uri="{FF2B5EF4-FFF2-40B4-BE49-F238E27FC236}">
                <a16:creationId xmlns:a16="http://schemas.microsoft.com/office/drawing/2014/main" id="{AFF48245-D1DA-4217-B8DE-14CBC542D2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1" b="951"/>
          <a:stretch/>
        </p:blipFill>
        <p:spPr>
          <a:xfrm>
            <a:off x="1339200" y="907200"/>
            <a:ext cx="3376800" cy="4500000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893344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здание, катается на лыжах&#10;&#10;Автоматически созданное описание">
            <a:extLst>
              <a:ext uri="{FF2B5EF4-FFF2-40B4-BE49-F238E27FC236}">
                <a16:creationId xmlns:a16="http://schemas.microsoft.com/office/drawing/2014/main" id="{2729BF44-DAFE-45BB-A025-392D3EC0D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22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298515-0965-47E7-BDA2-9DE8791408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60AF66-E085-8649-A58C-25409A023A2A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/>
              <a:ea typeface="+mn-ea"/>
              <a:cs typeface="+mn-cs"/>
            </a:endParaRPr>
          </a:p>
        </p:txBody>
      </p:sp>
      <p:pic>
        <p:nvPicPr>
          <p:cNvPr id="10" name="Picture Placeholder 9" descr="A group of people walking down the street&#10;&#10;Description automatically generated">
            <a:extLst>
              <a:ext uri="{FF2B5EF4-FFF2-40B4-BE49-F238E27FC236}">
                <a16:creationId xmlns:a16="http://schemas.microsoft.com/office/drawing/2014/main" id="{E097BDF4-E14A-4FCC-AAF3-91DC466BFDA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81" r="281"/>
          <a:stretch>
            <a:fillRect/>
          </a:stretch>
        </p:blipFill>
        <p:spPr>
          <a:xfrm>
            <a:off x="499860" y="1073880"/>
            <a:ext cx="7377480" cy="4173840"/>
          </a:xfr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E1C5A13-4CA4-4ABD-99DF-7CD856EADACA}"/>
              </a:ext>
            </a:extLst>
          </p:cNvPr>
          <p:cNvSpPr txBox="1">
            <a:spLocks/>
          </p:cNvSpPr>
          <p:nvPr/>
        </p:nvSpPr>
        <p:spPr>
          <a:xfrm>
            <a:off x="7542000" y="327600"/>
            <a:ext cx="4360439" cy="8693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ts val="3000"/>
              </a:spcBef>
              <a:buNone/>
              <a:defRPr sz="3000" b="1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Создали лимитированную коллекцию с московским дизайнером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Turbo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Yulia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DE66D763-FA2A-4F9C-973B-892B3747DFA3}"/>
              </a:ext>
            </a:extLst>
          </p:cNvPr>
          <p:cNvSpPr txBox="1">
            <a:spLocks/>
          </p:cNvSpPr>
          <p:nvPr/>
        </p:nvSpPr>
        <p:spPr>
          <a:xfrm>
            <a:off x="7966128" y="2073275"/>
            <a:ext cx="3533613" cy="403225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Сняли модный ролик с популярными лидерами мнений и взяли у них интервью о стиле и здоровье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Разыграли коллекцию одежды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Кагоцел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 х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Turbo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 Yulia в соцсетях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8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Охватили ранее недоступную аудиторию городских модников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8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кастомизированными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8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 креативами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FF8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3889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view of a city with tall buildings&#10;&#10;Description automatically generated">
            <a:extLst>
              <a:ext uri="{FF2B5EF4-FFF2-40B4-BE49-F238E27FC236}">
                <a16:creationId xmlns:a16="http://schemas.microsoft.com/office/drawing/2014/main" id="{DC8EB14F-DA2A-2344-8641-A668BC932F9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t="21716" b="21716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A5D4738-5954-3349-8355-7AC1C5D8A7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8772" y="1259435"/>
            <a:ext cx="3642657" cy="4500562"/>
          </a:xfrm>
        </p:spPr>
        <p:txBody>
          <a:bodyPr/>
          <a:lstStyle/>
          <a:p>
            <a:pPr lvl="0"/>
            <a:r>
              <a:rPr lang="ru-RU" b="1" dirty="0"/>
              <a:t>Проект #БЕЗКОМПРОМИССОВ охватил всю аудиторию городских модников в Интернете.</a:t>
            </a:r>
          </a:p>
          <a:p>
            <a:pPr lvl="0"/>
            <a:endParaRPr lang="ru-RU" b="1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B17B425B-4E99-4AD4-8D40-1DEB499D84A4}"/>
              </a:ext>
            </a:extLst>
          </p:cNvPr>
          <p:cNvSpPr txBox="1">
            <a:spLocks/>
          </p:cNvSpPr>
          <p:nvPr/>
        </p:nvSpPr>
        <p:spPr>
          <a:xfrm>
            <a:off x="348771" y="3629537"/>
            <a:ext cx="1829304" cy="12579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8,8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млн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877399-A431-4AAB-98D4-C881A930005A}"/>
              </a:ext>
            </a:extLst>
          </p:cNvPr>
          <p:cNvSpPr txBox="1">
            <a:spLocks/>
          </p:cNvSpPr>
          <p:nvPr/>
        </p:nvSpPr>
        <p:spPr>
          <a:xfrm>
            <a:off x="348771" y="4642896"/>
            <a:ext cx="2561617" cy="10978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ОХВАТ ПРОЕКТА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225B09F-77D1-4232-8492-5A71F4FAFA47}"/>
              </a:ext>
            </a:extLst>
          </p:cNvPr>
          <p:cNvSpPr txBox="1">
            <a:spLocks/>
          </p:cNvSpPr>
          <p:nvPr/>
        </p:nvSpPr>
        <p:spPr>
          <a:xfrm>
            <a:off x="2417640" y="3601198"/>
            <a:ext cx="1829304" cy="12579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206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k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4B5C254-6FA5-40DA-9648-4BF25BEB91E4}"/>
              </a:ext>
            </a:extLst>
          </p:cNvPr>
          <p:cNvSpPr txBox="1">
            <a:spLocks/>
          </p:cNvSpPr>
          <p:nvPr/>
        </p:nvSpPr>
        <p:spPr>
          <a:xfrm>
            <a:off x="2417640" y="4469415"/>
            <a:ext cx="2385285" cy="10978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ВОВЛЕЧЕНИЙ И УПОМИНАНИЙ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E0FD76-68B6-4F64-A802-2C7808BA33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99"/>
          <a:stretch/>
        </p:blipFill>
        <p:spPr>
          <a:xfrm>
            <a:off x="4651201" y="1263600"/>
            <a:ext cx="6706800" cy="3794400"/>
          </a:xfrm>
          <a:prstGeom prst="rect">
            <a:avLst/>
          </a:prstGeom>
        </p:spPr>
      </p:pic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DB16447-1605-44D6-9403-702BCF44D8FE}"/>
              </a:ext>
            </a:extLst>
          </p:cNvPr>
          <p:cNvSpPr txBox="1">
            <a:spLocks/>
          </p:cNvSpPr>
          <p:nvPr/>
        </p:nvSpPr>
        <p:spPr>
          <a:xfrm>
            <a:off x="1582497" y="4894953"/>
            <a:ext cx="1829304" cy="12579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73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%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D54BE484-9448-4001-8027-27AAFBD65490}"/>
              </a:ext>
            </a:extLst>
          </p:cNvPr>
          <p:cNvSpPr txBox="1">
            <a:spLocks/>
          </p:cNvSpPr>
          <p:nvPr/>
        </p:nvSpPr>
        <p:spPr>
          <a:xfrm>
            <a:off x="1673566" y="5862622"/>
            <a:ext cx="1954733" cy="10978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УДЕРЖАНИЕ АУДИТОРИИ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044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79B1D6-C036-0343-B95D-4EA8FC6A3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29" y="347913"/>
            <a:ext cx="8424746" cy="1794155"/>
          </a:xfrm>
        </p:spPr>
        <p:txBody>
          <a:bodyPr/>
          <a:lstStyle/>
          <a:p>
            <a:r>
              <a:rPr lang="en-US" sz="3600" dirty="0"/>
              <a:t>Marketing One</a:t>
            </a:r>
            <a:br>
              <a:rPr lang="ru-RU" sz="3600" dirty="0"/>
            </a:br>
            <a:r>
              <a:rPr lang="ru-RU" sz="3600" dirty="0" err="1"/>
              <a:t>Кагоцел</a:t>
            </a:r>
            <a:endParaRPr lang="en-US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6B1C0-0075-9947-92E9-7EAE37B257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March 2020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63EEE4-67D2-4BA1-86B1-A269EF94B002}"/>
              </a:ext>
            </a:extLst>
          </p:cNvPr>
          <p:cNvSpPr txBox="1"/>
          <p:nvPr/>
        </p:nvSpPr>
        <p:spPr>
          <a:xfrm>
            <a:off x="443030" y="1554239"/>
            <a:ext cx="69651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#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Покажи простуде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Кагоцел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 Pro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с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Бадюком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 Pro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 Pro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 Pro Light"/>
                <a:ea typeface="+mn-ea"/>
                <a:cs typeface="+mn-cs"/>
              </a:rPr>
              <a:t>Проект с необычным лидером мнения для усиления дифференциации </a:t>
            </a:r>
          </a:p>
        </p:txBody>
      </p:sp>
    </p:spTree>
    <p:extLst>
      <p:ext uri="{BB962C8B-B14F-4D97-AF65-F5344CB8AC3E}">
        <p14:creationId xmlns:p14="http://schemas.microsoft.com/office/powerpoint/2010/main" val="3090797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C2BE7-5FA4-9B48-ACB0-6D908AA5E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327600"/>
            <a:ext cx="6156120" cy="869375"/>
          </a:xfrm>
        </p:spPr>
        <p:txBody>
          <a:bodyPr/>
          <a:lstStyle/>
          <a:p>
            <a:r>
              <a:rPr lang="ru-RU"/>
              <a:t>Россияне предпочитают</a:t>
            </a:r>
            <a:br>
              <a:rPr lang="ru-RU"/>
            </a:br>
            <a:r>
              <a:rPr lang="ru-RU"/>
              <a:t>переносить болезнь «на ногах»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728351-DC5B-AD4C-BDA0-9B2DFADE7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800" y="6513759"/>
            <a:ext cx="5545021" cy="39600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*По данным опроса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Mail.ru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201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8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, **По данным ВЦИОМ, весна 2019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AD106B-7F47-B240-8600-0A84DA64CA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2913" y="1961993"/>
            <a:ext cx="4462262" cy="1097879"/>
          </a:xfrm>
        </p:spPr>
        <p:txBody>
          <a:bodyPr/>
          <a:lstStyle/>
          <a:p>
            <a:pPr lvl="0"/>
            <a:r>
              <a:rPr lang="ru-RU"/>
              <a:t>Большинство жителей страны безответственно относятся к своему здоровью и здоровью окружающих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0CF9A04-3BBB-4DFC-B67B-E938059794C7}"/>
              </a:ext>
            </a:extLst>
          </p:cNvPr>
          <p:cNvSpPr txBox="1">
            <a:spLocks/>
          </p:cNvSpPr>
          <p:nvPr/>
        </p:nvSpPr>
        <p:spPr>
          <a:xfrm>
            <a:off x="2930968" y="5153043"/>
            <a:ext cx="1829304" cy="12579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19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%</a:t>
            </a:r>
            <a:endParaRPr kumimoji="0" lang="ru-RU" sz="5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F5F5242E-702F-4851-B628-34BFD3E98947}"/>
              </a:ext>
            </a:extLst>
          </p:cNvPr>
          <p:cNvSpPr txBox="1">
            <a:spLocks/>
          </p:cNvSpPr>
          <p:nvPr/>
        </p:nvSpPr>
        <p:spPr>
          <a:xfrm>
            <a:off x="521784" y="3572385"/>
            <a:ext cx="1829304" cy="12579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72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%</a:t>
            </a:r>
            <a:endParaRPr kumimoji="0" lang="ru-RU" sz="8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9C15C674-F00F-42E3-951A-92BD6440977B}"/>
              </a:ext>
            </a:extLst>
          </p:cNvPr>
          <p:cNvSpPr txBox="1">
            <a:spLocks/>
          </p:cNvSpPr>
          <p:nvPr/>
        </p:nvSpPr>
        <p:spPr>
          <a:xfrm>
            <a:off x="521670" y="4617180"/>
            <a:ext cx="2385285" cy="10978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Болеют на рабочем месте*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3773DE40-1247-43FD-8C37-783C55B09426}"/>
              </a:ext>
            </a:extLst>
          </p:cNvPr>
          <p:cNvSpPr txBox="1">
            <a:spLocks/>
          </p:cNvSpPr>
          <p:nvPr/>
        </p:nvSpPr>
        <p:spPr>
          <a:xfrm>
            <a:off x="3403096" y="3571480"/>
            <a:ext cx="1829304" cy="12579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3</a:t>
            </a:r>
            <a:r>
              <a:rPr kumimoji="0" lang="ru-RU" sz="8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4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%</a:t>
            </a:r>
            <a:endParaRPr kumimoji="0" lang="ru-RU" sz="8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41AAA65-E932-4781-80FF-1DEDDE3B0239}"/>
              </a:ext>
            </a:extLst>
          </p:cNvPr>
          <p:cNvSpPr txBox="1">
            <a:spLocks/>
          </p:cNvSpPr>
          <p:nvPr/>
        </p:nvSpPr>
        <p:spPr>
          <a:xfrm>
            <a:off x="3402982" y="4616275"/>
            <a:ext cx="3195938" cy="10978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ничего не делают для профилактики ОРВИ и гриппа**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28A3A94-399A-4FFE-818C-537B28F360B5}"/>
              </a:ext>
            </a:extLst>
          </p:cNvPr>
          <p:cNvSpPr txBox="1">
            <a:spLocks/>
          </p:cNvSpPr>
          <p:nvPr/>
        </p:nvSpPr>
        <p:spPr>
          <a:xfrm>
            <a:off x="1775584" y="5974859"/>
            <a:ext cx="3754262" cy="10978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При заболевании берут больничный и остаются дома*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8A4910CC-7AD6-4C44-95A9-802CE3533AEF}"/>
              </a:ext>
            </a:extLst>
          </p:cNvPr>
          <p:cNvSpPr txBox="1">
            <a:spLocks/>
          </p:cNvSpPr>
          <p:nvPr/>
        </p:nvSpPr>
        <p:spPr>
          <a:xfrm>
            <a:off x="1708308" y="5303435"/>
            <a:ext cx="3195938" cy="12579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всего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0922AE8-0EBE-4532-A571-7C9E2F6E82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92" t="13341" r="38249" b="26487"/>
          <a:stretch/>
        </p:blipFill>
        <p:spPr>
          <a:xfrm>
            <a:off x="6705310" y="1692876"/>
            <a:ext cx="5493289" cy="371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07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18F14AE5-7E15-4711-ACCB-082B99789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56" b="98557" l="10000" r="95826">
                        <a14:foregroundMark x1="81496" y1="41801" x2="89777" y2="46384"/>
                        <a14:foregroundMark x1="89777" y1="46384" x2="93973" y2="54241"/>
                        <a14:foregroundMark x1="93973" y1="54241" x2="73504" y2="64792"/>
                        <a14:foregroundMark x1="73504" y1="64792" x2="69286" y2="72932"/>
                        <a14:foregroundMark x1="69286" y1="72932" x2="67500" y2="98199"/>
                        <a14:foregroundMark x1="67500" y1="98199" x2="66897" y2="98557"/>
                        <a14:foregroundMark x1="52031" y1="15313" x2="59062" y2="9256"/>
                        <a14:foregroundMark x1="59062" y1="9256" x2="62567" y2="9375"/>
                        <a14:foregroundMark x1="91763" y1="45045" x2="95670" y2="51935"/>
                        <a14:foregroundMark x1="95670" y1="51935" x2="92679" y2="58810"/>
                        <a14:foregroundMark x1="92679" y1="58810" x2="89866" y2="61443"/>
                        <a14:foregroundMark x1="95826" y1="53690" x2="95826" y2="56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10321" y="-714981"/>
            <a:ext cx="6413157" cy="96197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78E949-F345-7C4B-8572-DD4FC426A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1067" y="343098"/>
            <a:ext cx="6413157" cy="869375"/>
          </a:xfrm>
        </p:spPr>
        <p:txBody>
          <a:bodyPr/>
          <a:lstStyle/>
          <a:p>
            <a:r>
              <a:rPr lang="ru-RU"/>
              <a:t>Сергей </a:t>
            </a:r>
            <a:r>
              <a:rPr lang="ru-RU" err="1"/>
              <a:t>Бадюк</a:t>
            </a:r>
            <a:r>
              <a:rPr lang="ru-RU"/>
              <a:t> показывает </a:t>
            </a:r>
            <a:br>
              <a:rPr lang="ru-RU"/>
            </a:br>
            <a:r>
              <a:rPr lang="ru-RU"/>
              <a:t>простуде </a:t>
            </a:r>
            <a:r>
              <a:rPr lang="ru-RU" err="1"/>
              <a:t>Каг</a:t>
            </a:r>
            <a:r>
              <a:rPr lang="ru-RU" err="1">
                <a:solidFill>
                  <a:srgbClr val="FF0000"/>
                </a:solidFill>
              </a:rPr>
              <a:t>о</a:t>
            </a:r>
            <a:r>
              <a:rPr lang="ru-RU" err="1"/>
              <a:t>цел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1BB165-40BB-174F-8933-AE751EDD24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1066" y="2078761"/>
            <a:ext cx="4753733" cy="4032252"/>
          </a:xfrm>
        </p:spPr>
        <p:txBody>
          <a:bodyPr/>
          <a:lstStyle/>
          <a:p>
            <a:pPr defTabSz="914377">
              <a:spcBef>
                <a:spcPts val="0"/>
              </a:spcBef>
              <a:defRPr/>
            </a:pPr>
            <a:r>
              <a:rPr lang="ru-RU" kern="0" dirty="0">
                <a:solidFill>
                  <a:sysClr val="windowText" lastClr="000000"/>
                </a:solidFill>
              </a:rPr>
              <a:t>Чтобы призвать жителей страны </a:t>
            </a:r>
            <a:br>
              <a:rPr lang="ru-RU" kern="0" dirty="0">
                <a:solidFill>
                  <a:sysClr val="windowText" lastClr="000000"/>
                </a:solidFill>
              </a:rPr>
            </a:br>
            <a:r>
              <a:rPr lang="ru-RU" kern="0" dirty="0">
                <a:solidFill>
                  <a:sysClr val="windowText" lastClr="000000"/>
                </a:solidFill>
              </a:rPr>
              <a:t>к осознанному отношению к своему здоровью, мы обратились </a:t>
            </a:r>
            <a:br>
              <a:rPr lang="ru-RU" kern="0" dirty="0">
                <a:solidFill>
                  <a:sysClr val="windowText" lastClr="000000"/>
                </a:solidFill>
              </a:rPr>
            </a:br>
            <a:r>
              <a:rPr lang="ru-RU" kern="0" dirty="0">
                <a:solidFill>
                  <a:sysClr val="windowText" lastClr="000000"/>
                </a:solidFill>
              </a:rPr>
              <a:t>к адепту здорового образа жизни – актеру и спортсмену Сергею </a:t>
            </a:r>
            <a:r>
              <a:rPr lang="ru-RU" kern="0" dirty="0" err="1">
                <a:solidFill>
                  <a:sysClr val="windowText" lastClr="000000"/>
                </a:solidFill>
              </a:rPr>
              <a:t>Бадюку</a:t>
            </a:r>
            <a:r>
              <a:rPr lang="ru-RU" kern="0" dirty="0">
                <a:solidFill>
                  <a:sysClr val="windowText" lastClr="000000"/>
                </a:solidFill>
              </a:rPr>
              <a:t>.</a:t>
            </a:r>
            <a:endParaRPr lang="en-US" kern="0" dirty="0">
              <a:solidFill>
                <a:sysClr val="windowText" lastClr="000000"/>
              </a:solidFill>
            </a:endParaRPr>
          </a:p>
          <a:p>
            <a:pPr lvl="0"/>
            <a:r>
              <a:rPr lang="ru-RU" b="1" dirty="0">
                <a:solidFill>
                  <a:schemeClr val="accent2"/>
                </a:solidFill>
              </a:rPr>
              <a:t>С ноября 2019 года и до самого конца года </a:t>
            </a:r>
            <a:r>
              <a:rPr lang="ru-RU" b="1" dirty="0" err="1">
                <a:solidFill>
                  <a:schemeClr val="accent2"/>
                </a:solidFill>
              </a:rPr>
              <a:t>Кагоцел</a:t>
            </a:r>
            <a:r>
              <a:rPr lang="ru-RU" b="1" dirty="0">
                <a:solidFill>
                  <a:schemeClr val="accent2"/>
                </a:solidFill>
              </a:rPr>
              <a:t> и Сергей Бадюк активно </a:t>
            </a:r>
            <a:br>
              <a:rPr lang="ru-RU" b="1" dirty="0">
                <a:solidFill>
                  <a:schemeClr val="accent2"/>
                </a:solidFill>
              </a:rPr>
            </a:br>
            <a:r>
              <a:rPr lang="ru-RU" b="1" dirty="0">
                <a:solidFill>
                  <a:schemeClr val="accent2"/>
                </a:solidFill>
              </a:rPr>
              <a:t>призывали людей лечиться дома и выступали против безответственного отношения к здоровью. </a:t>
            </a:r>
            <a:br>
              <a:rPr lang="ru-RU" b="1" dirty="0">
                <a:solidFill>
                  <a:schemeClr val="accent2"/>
                </a:solidFill>
              </a:rPr>
            </a:br>
            <a:br>
              <a:rPr lang="ru-RU" b="1" dirty="0">
                <a:solidFill>
                  <a:schemeClr val="accent2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275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2F2CE19-1322-4DB2-97A7-C5D65D176C70}"/>
              </a:ext>
            </a:extLst>
          </p:cNvPr>
          <p:cNvCxnSpPr/>
          <p:nvPr/>
        </p:nvCxnSpPr>
        <p:spPr>
          <a:xfrm>
            <a:off x="-24064" y="4920915"/>
            <a:ext cx="121951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067F309D-07B4-434B-87AE-8B1D7E848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ru-RU"/>
              <a:t>Экосистема проекта</a:t>
            </a:r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8C836E-50B4-4C2D-97C3-30EF00048D09}"/>
              </a:ext>
            </a:extLst>
          </p:cNvPr>
          <p:cNvSpPr/>
          <p:nvPr/>
        </p:nvSpPr>
        <p:spPr>
          <a:xfrm>
            <a:off x="1974503" y="4778244"/>
            <a:ext cx="312231" cy="2903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A806CAD-B021-4E59-8AEC-5E1821A04EA4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2130619" y="4139922"/>
            <a:ext cx="0" cy="63832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8" name="Рисунок 7">
            <a:extLst>
              <a:ext uri="{FF2B5EF4-FFF2-40B4-BE49-F238E27FC236}">
                <a16:creationId xmlns:a16="http://schemas.microsoft.com/office/drawing/2014/main" id="{3B619735-A0EA-47E6-9E43-7FB18F594B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80" b="89880" l="2000" r="99333">
                        <a14:foregroundMark x1="7667" y1="37590" x2="7667" y2="37831"/>
                        <a14:foregroundMark x1="36500" y1="34458" x2="36500" y2="34940"/>
                        <a14:foregroundMark x1="50000" y1="37831" x2="50000" y2="37831"/>
                        <a14:foregroundMark x1="69167" y1="34699" x2="69167" y2="34699"/>
                        <a14:foregroundMark x1="10333" y1="63373" x2="10333" y2="63373"/>
                        <a14:foregroundMark x1="14333" y1="65542" x2="14333" y2="65542"/>
                        <a14:foregroundMark x1="28500" y1="63373" x2="28500" y2="63373"/>
                        <a14:foregroundMark x1="33167" y1="63373" x2="33167" y2="63373"/>
                        <a14:foregroundMark x1="40833" y1="64096" x2="40833" y2="64096"/>
                        <a14:foregroundMark x1="48667" y1="63614" x2="48667" y2="63614"/>
                        <a14:foregroundMark x1="57167" y1="63855" x2="57167" y2="63855"/>
                        <a14:foregroundMark x1="63833" y1="63614" x2="63833" y2="63614"/>
                        <a14:foregroundMark x1="67500" y1="63614" x2="67500" y2="63614"/>
                        <a14:foregroundMark x1="73333" y1="64337" x2="73333" y2="64337"/>
                        <a14:foregroundMark x1="81667" y1="68434" x2="81667" y2="68434"/>
                        <a14:foregroundMark x1="84500" y1="66024" x2="84500" y2="66024"/>
                        <a14:foregroundMark x1="91000" y1="64337" x2="91000" y2="64337"/>
                        <a14:foregroundMark x1="11500" y1="45060" x2="11500" y2="45060"/>
                        <a14:foregroundMark x1="55333" y1="45783" x2="55333" y2="45783"/>
                        <a14:backgroundMark x1="86333" y1="63373" x2="86333" y2="63373"/>
                        <a14:backgroundMark x1="16167" y1="66024" x2="16167" y2="660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584" b="25512"/>
          <a:stretch/>
        </p:blipFill>
        <p:spPr>
          <a:xfrm>
            <a:off x="4783364" y="3522967"/>
            <a:ext cx="1691459" cy="5721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9" name="Рисунок 8">
            <a:extLst>
              <a:ext uri="{FF2B5EF4-FFF2-40B4-BE49-F238E27FC236}">
                <a16:creationId xmlns:a16="http://schemas.microsoft.com/office/drawing/2014/main" id="{0B016876-0E08-479C-AE20-2EC8253390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4133" y1="49289" x2="34133" y2="49289"/>
                        <a14:foregroundMark x1="43733" y1="45498" x2="44133" y2="46445"/>
                        <a14:foregroundMark x1="57200" y1="45735" x2="57200" y2="46209"/>
                        <a14:foregroundMark x1="62933" y1="44076" x2="63067" y2="44550"/>
                        <a14:foregroundMark x1="73733" y1="50000" x2="73733" y2="50237"/>
                        <a14:foregroundMark x1="70000" y1="56872" x2="70000" y2="56872"/>
                        <a14:foregroundMark x1="79200" y1="49052" x2="79200" y2="497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33586" r="13843" b="28120"/>
          <a:stretch/>
        </p:blipFill>
        <p:spPr>
          <a:xfrm>
            <a:off x="4783365" y="2681436"/>
            <a:ext cx="1886696" cy="55911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68004C7-32A3-48C6-8F82-AD6D4D148E8D}"/>
              </a:ext>
            </a:extLst>
          </p:cNvPr>
          <p:cNvSpPr txBox="1"/>
          <p:nvPr/>
        </p:nvSpPr>
        <p:spPr>
          <a:xfrm>
            <a:off x="1418777" y="5185446"/>
            <a:ext cx="14154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TEASE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B7D8F8-CE4B-4637-BA41-59CE82D6EAAE}"/>
              </a:ext>
            </a:extLst>
          </p:cNvPr>
          <p:cNvSpPr txBox="1"/>
          <p:nvPr/>
        </p:nvSpPr>
        <p:spPr>
          <a:xfrm>
            <a:off x="4876629" y="5185446"/>
            <a:ext cx="159819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REVEAL</a:t>
            </a:r>
            <a:endParaRPr kumimoji="0" lang="ru-RU" sz="3600" b="0" i="0" u="none" strike="noStrike" kern="1200" cap="none" spc="0" normalizeH="0" baseline="0" noProof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E441B04-F051-4E77-9413-04AAB62FD21E}"/>
              </a:ext>
            </a:extLst>
          </p:cNvPr>
          <p:cNvCxnSpPr>
            <a:cxnSpLocks/>
          </p:cNvCxnSpPr>
          <p:nvPr/>
        </p:nvCxnSpPr>
        <p:spPr>
          <a:xfrm>
            <a:off x="3092213" y="5462445"/>
            <a:ext cx="1302396" cy="0"/>
          </a:xfrm>
          <a:prstGeom prst="straightConnector1">
            <a:avLst/>
          </a:prstGeom>
          <a:ln w="19050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D7D8567-3C52-4DB6-8446-1127F20FB113}"/>
              </a:ext>
            </a:extLst>
          </p:cNvPr>
          <p:cNvCxnSpPr>
            <a:cxnSpLocks/>
          </p:cNvCxnSpPr>
          <p:nvPr/>
        </p:nvCxnSpPr>
        <p:spPr>
          <a:xfrm>
            <a:off x="6828294" y="5462445"/>
            <a:ext cx="1435125" cy="0"/>
          </a:xfrm>
          <a:prstGeom prst="straightConnector1">
            <a:avLst/>
          </a:prstGeom>
          <a:ln w="19050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8FE453C-8EE6-4C53-B36A-3AB3076FD4EB}"/>
              </a:ext>
            </a:extLst>
          </p:cNvPr>
          <p:cNvSpPr txBox="1"/>
          <p:nvPr/>
        </p:nvSpPr>
        <p:spPr>
          <a:xfrm>
            <a:off x="8641557" y="5185446"/>
            <a:ext cx="1819409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AMPLIFY</a:t>
            </a:r>
            <a:endParaRPr kumimoji="0" lang="ru-RU" sz="3600" b="0" i="0" u="none" strike="noStrike" kern="1200" cap="none" spc="0" normalizeH="0" baseline="0" noProof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50C69C8-2ACD-4274-AE7F-D10547C67B8A}"/>
              </a:ext>
            </a:extLst>
          </p:cNvPr>
          <p:cNvSpPr/>
          <p:nvPr/>
        </p:nvSpPr>
        <p:spPr>
          <a:xfrm>
            <a:off x="5506754" y="4778244"/>
            <a:ext cx="312231" cy="2903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C8CA580-8B9F-4803-8ECC-59E16FEA9D22}"/>
              </a:ext>
            </a:extLst>
          </p:cNvPr>
          <p:cNvCxnSpPr>
            <a:cxnSpLocks/>
            <a:stCxn id="37" idx="0"/>
          </p:cNvCxnSpPr>
          <p:nvPr/>
        </p:nvCxnSpPr>
        <p:spPr>
          <a:xfrm flipV="1">
            <a:off x="5662870" y="4139922"/>
            <a:ext cx="0" cy="63832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5210B987-87E9-4B08-B8BD-CE20375D23FB}"/>
              </a:ext>
            </a:extLst>
          </p:cNvPr>
          <p:cNvSpPr/>
          <p:nvPr/>
        </p:nvSpPr>
        <p:spPr>
          <a:xfrm>
            <a:off x="9467263" y="4778244"/>
            <a:ext cx="312231" cy="2903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E24FEF3-A4F8-4DE2-AB16-E68F618EBE35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9623379" y="4139922"/>
            <a:ext cx="0" cy="63832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1" name="Picture 40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4343CA9F-3AED-4490-AFA0-D19828ED769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8"/>
          <a:stretch/>
        </p:blipFill>
        <p:spPr>
          <a:xfrm>
            <a:off x="7657067" y="760469"/>
            <a:ext cx="3628549" cy="1357724"/>
          </a:xfrm>
          <a:prstGeom prst="rect">
            <a:avLst/>
          </a:prstGeom>
        </p:spPr>
      </p:pic>
      <p:pic>
        <p:nvPicPr>
          <p:cNvPr id="42" name="Picture 41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265E046-96A0-467F-B934-21EA54AE675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" b="16277"/>
          <a:stretch/>
        </p:blipFill>
        <p:spPr>
          <a:xfrm>
            <a:off x="7657066" y="1742418"/>
            <a:ext cx="3628550" cy="1356297"/>
          </a:xfrm>
          <a:prstGeom prst="rect">
            <a:avLst/>
          </a:prstGeom>
        </p:spPr>
      </p:pic>
      <p:pic>
        <p:nvPicPr>
          <p:cNvPr id="43" name="Picture 42" descr="A picture containing shirt&#10;&#10;Description automatically generated">
            <a:extLst>
              <a:ext uri="{FF2B5EF4-FFF2-40B4-BE49-F238E27FC236}">
                <a16:creationId xmlns:a16="http://schemas.microsoft.com/office/drawing/2014/main" id="{02B869A0-ACA4-450E-B38B-C9250304646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b="13001"/>
          <a:stretch/>
        </p:blipFill>
        <p:spPr>
          <a:xfrm>
            <a:off x="7644563" y="2737735"/>
            <a:ext cx="3598936" cy="1467892"/>
          </a:xfrm>
          <a:prstGeom prst="rect">
            <a:avLst/>
          </a:prstGeom>
        </p:spPr>
      </p:pic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F89992F1-EE59-43CB-B592-B1CC249F1D1B}"/>
              </a:ext>
            </a:extLst>
          </p:cNvPr>
          <p:cNvSpPr txBox="1">
            <a:spLocks/>
          </p:cNvSpPr>
          <p:nvPr/>
        </p:nvSpPr>
        <p:spPr>
          <a:xfrm>
            <a:off x="944955" y="5752328"/>
            <a:ext cx="3290805" cy="1260880"/>
          </a:xfrm>
          <a:prstGeom prst="rect">
            <a:avLst/>
          </a:prstGeom>
        </p:spPr>
        <p:txBody>
          <a:bodyPr/>
          <a:lstStyle>
            <a:lvl1pPr marL="167992" indent="-167992" algn="l" defTabSz="121914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19965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99941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000" kern="1200" noProof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ED6B31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Вирусные ролики, где Сергей </a:t>
            </a:r>
            <a:r>
              <a:rPr kumimoji="0" lang="ru-RU" sz="1400" b="0" i="0" u="none" strike="noStrike" kern="1200" cap="none" spc="0" normalizeH="0" baseline="0" noProof="0" err="1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Бадюк</a:t>
            </a: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b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в различных общественных местах призывает заболевших людей к сознательности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65467877-31EC-41EF-81E3-B8556B276324}"/>
              </a:ext>
            </a:extLst>
          </p:cNvPr>
          <p:cNvSpPr txBox="1">
            <a:spLocks/>
          </p:cNvSpPr>
          <p:nvPr/>
        </p:nvSpPr>
        <p:spPr>
          <a:xfrm>
            <a:off x="4412354" y="5752328"/>
            <a:ext cx="3085058" cy="1260880"/>
          </a:xfrm>
          <a:prstGeom prst="rect">
            <a:avLst/>
          </a:prstGeom>
        </p:spPr>
        <p:txBody>
          <a:bodyPr/>
          <a:lstStyle>
            <a:lvl1pPr marL="167992" indent="-167992" algn="l" defTabSz="121914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19965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99941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000" kern="1200" noProof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ED6B31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Статьи-интервью с Сергеем </a:t>
            </a:r>
            <a:r>
              <a:rPr kumimoji="0" lang="ru-RU" sz="1400" b="0" i="0" u="none" strike="noStrike" kern="1200" cap="none" spc="0" normalizeH="0" baseline="0" noProof="0" err="1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Бадюком</a:t>
            </a: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о сознательном отношении к своему здоровью, раскрывающие причины его действий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91AF4AA6-A964-4AFB-BE89-8EF1DB4BD76C}"/>
              </a:ext>
            </a:extLst>
          </p:cNvPr>
          <p:cNvSpPr txBox="1">
            <a:spLocks/>
          </p:cNvSpPr>
          <p:nvPr/>
        </p:nvSpPr>
        <p:spPr>
          <a:xfrm>
            <a:off x="7657067" y="5795308"/>
            <a:ext cx="4826871" cy="1260880"/>
          </a:xfrm>
          <a:prstGeom prst="rect">
            <a:avLst/>
          </a:prstGeom>
        </p:spPr>
        <p:txBody>
          <a:bodyPr/>
          <a:lstStyle>
            <a:lvl1pPr marL="167992" indent="-167992" algn="l" defTabSz="121914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19965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99941" indent="-167992" algn="l" defTabSz="121914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000" kern="1200" noProof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19140" rtl="0" eaLnBrk="1" latinLnBrk="0" hangingPunct="1">
              <a:spcBef>
                <a:spcPts val="1600"/>
              </a:spcBef>
              <a:buFont typeface="Arial" pitchFamily="34" charset="0"/>
              <a:buNone/>
              <a:defRPr lang="en-GB" sz="2667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ED6B3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Медийная поддержка брендированными креативами</a:t>
            </a:r>
          </a:p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ED6B3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Интерактивный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чеклист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от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Бадюка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на сайте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Кагоцела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2E312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67992" marR="0" lvl="0" indent="-167992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ED6B3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Поддержка проекта в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соц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E312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сетях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20F6E6-497F-490E-8A63-B85F979B7424}"/>
              </a:ext>
            </a:extLst>
          </p:cNvPr>
          <p:cNvSpPr/>
          <p:nvPr/>
        </p:nvSpPr>
        <p:spPr>
          <a:xfrm>
            <a:off x="531127" y="1784821"/>
            <a:ext cx="319318" cy="36933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spcBef>
                <a:spcPts val="3000"/>
              </a:spcBef>
            </a:pPr>
            <a:r>
              <a:rPr lang="ru-RU" sz="3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3804467-0E37-4822-BB99-F2B5B88020FC}"/>
              </a:ext>
            </a:extLst>
          </p:cNvPr>
          <p:cNvSpPr/>
          <p:nvPr/>
        </p:nvSpPr>
        <p:spPr>
          <a:xfrm>
            <a:off x="532679" y="2852244"/>
            <a:ext cx="319318" cy="36933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spcBef>
                <a:spcPts val="3000"/>
              </a:spcBef>
            </a:pPr>
            <a:r>
              <a:rPr lang="ru-RU" sz="3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2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0C0BE06-C9D0-4A8A-B468-56A6828FA278}"/>
              </a:ext>
            </a:extLst>
          </p:cNvPr>
          <p:cNvSpPr/>
          <p:nvPr/>
        </p:nvSpPr>
        <p:spPr>
          <a:xfrm>
            <a:off x="547579" y="3969578"/>
            <a:ext cx="319318" cy="36933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spcBef>
                <a:spcPts val="3000"/>
              </a:spcBef>
            </a:pPr>
            <a:r>
              <a:rPr lang="ru-RU" sz="3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3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59FAD2-9409-4B6A-9F3D-7C2C4420CE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9030" y="1078603"/>
            <a:ext cx="2162477" cy="343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031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B0C6E341-A5C4-423A-96AA-C57221E9509A}"/>
              </a:ext>
            </a:extLst>
          </p:cNvPr>
          <p:cNvSpPr/>
          <p:nvPr/>
        </p:nvSpPr>
        <p:spPr>
          <a:xfrm>
            <a:off x="9974802" y="4066770"/>
            <a:ext cx="2220374" cy="982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F065298-7A6A-4A28-8FB1-AF0F74463997}"/>
              </a:ext>
            </a:extLst>
          </p:cNvPr>
          <p:cNvSpPr/>
          <p:nvPr/>
        </p:nvSpPr>
        <p:spPr>
          <a:xfrm>
            <a:off x="4218715" y="3926008"/>
            <a:ext cx="2385285" cy="10978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B2F3DA7-B237-E34C-82F9-F18A4C71C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Результаты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A5D4738-5954-3349-8355-7AC1C5D8A7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2913" y="1376363"/>
            <a:ext cx="3409759" cy="4500562"/>
          </a:xfrm>
        </p:spPr>
        <p:txBody>
          <a:bodyPr/>
          <a:lstStyle/>
          <a:p>
            <a:pPr lvl="0"/>
            <a:r>
              <a:rPr lang="ru-RU" dirty="0"/>
              <a:t>Бренд плотно укрепился на территории осознанного отношения к здоровью </a:t>
            </a:r>
          </a:p>
          <a:p>
            <a:pPr lvl="0"/>
            <a:r>
              <a:rPr lang="ru-RU" sz="3200" b="1" dirty="0"/>
              <a:t>62%</a:t>
            </a:r>
            <a:r>
              <a:rPr lang="ru-RU" sz="3200" dirty="0"/>
              <a:t> </a:t>
            </a:r>
            <a:br>
              <a:rPr lang="ru-RU" dirty="0"/>
            </a:br>
            <a:r>
              <a:rPr lang="ru-RU" dirty="0" err="1"/>
              <a:t>виральность</a:t>
            </a:r>
            <a:r>
              <a:rPr lang="ru-RU" dirty="0"/>
              <a:t> роликов </a:t>
            </a:r>
            <a:br>
              <a:rPr lang="ru-RU" dirty="0"/>
            </a:br>
            <a:r>
              <a:rPr lang="ru-RU" dirty="0"/>
              <a:t>в социальных сетях</a:t>
            </a:r>
          </a:p>
          <a:p>
            <a:pPr lvl="0"/>
            <a:r>
              <a:rPr lang="ru-RU" sz="3200" b="1" dirty="0"/>
              <a:t>112</a:t>
            </a:r>
            <a:r>
              <a:rPr lang="en-US" sz="3200" b="1" dirty="0"/>
              <a:t>k </a:t>
            </a:r>
            <a:r>
              <a:rPr lang="ru-RU" dirty="0"/>
              <a:t>пользователей прочитали </a:t>
            </a:r>
            <a:r>
              <a:rPr lang="ru-RU" dirty="0" err="1"/>
              <a:t>брендированнные</a:t>
            </a:r>
            <a:r>
              <a:rPr lang="ru-RU" dirty="0"/>
              <a:t> интервью с Сергеем </a:t>
            </a:r>
            <a:br>
              <a:rPr lang="ru-RU" dirty="0"/>
            </a:br>
            <a:r>
              <a:rPr lang="ru-RU" dirty="0"/>
              <a:t>на ресурсах </a:t>
            </a:r>
            <a:r>
              <a:rPr lang="en-US" dirty="0"/>
              <a:t>Woman.ru</a:t>
            </a:r>
            <a:r>
              <a:rPr lang="ru-RU" dirty="0"/>
              <a:t> и </a:t>
            </a:r>
            <a:r>
              <a:rPr lang="en-US" dirty="0"/>
              <a:t>Maxim Online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B17B425B-4E99-4AD4-8D40-1DEB499D84A4}"/>
              </a:ext>
            </a:extLst>
          </p:cNvPr>
          <p:cNvSpPr txBox="1">
            <a:spLocks/>
          </p:cNvSpPr>
          <p:nvPr/>
        </p:nvSpPr>
        <p:spPr>
          <a:xfrm>
            <a:off x="7426139" y="4965433"/>
            <a:ext cx="2167151" cy="12579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6600" dirty="0">
                <a:solidFill>
                  <a:srgbClr val="000000"/>
                </a:solidFill>
              </a:rPr>
              <a:t>24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,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1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млн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877399-A431-4AAB-98D4-C881A930005A}"/>
              </a:ext>
            </a:extLst>
          </p:cNvPr>
          <p:cNvSpPr txBox="1">
            <a:spLocks/>
          </p:cNvSpPr>
          <p:nvPr/>
        </p:nvSpPr>
        <p:spPr>
          <a:xfrm>
            <a:off x="7682990" y="5833650"/>
            <a:ext cx="2385285" cy="10978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просмотров роликов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225B09F-77D1-4232-8492-5A71F4FAFA47}"/>
              </a:ext>
            </a:extLst>
          </p:cNvPr>
          <p:cNvSpPr txBox="1">
            <a:spLocks/>
          </p:cNvSpPr>
          <p:nvPr/>
        </p:nvSpPr>
        <p:spPr>
          <a:xfrm>
            <a:off x="9643300" y="4965433"/>
            <a:ext cx="1829304" cy="12579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4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,3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млн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4B5C254-6FA5-40DA-9648-4BF25BEB91E4}"/>
              </a:ext>
            </a:extLst>
          </p:cNvPr>
          <p:cNvSpPr txBox="1">
            <a:spLocks/>
          </p:cNvSpPr>
          <p:nvPr/>
        </p:nvSpPr>
        <p:spPr>
          <a:xfrm>
            <a:off x="9643300" y="5884450"/>
            <a:ext cx="2385285" cy="10978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охват интервью с Сергеем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Бадюком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0CC12B-8D3C-4A34-95DC-475AE0F1D263}"/>
              </a:ext>
            </a:extLst>
          </p:cNvPr>
          <p:cNvSpPr txBox="1">
            <a:spLocks/>
          </p:cNvSpPr>
          <p:nvPr/>
        </p:nvSpPr>
        <p:spPr>
          <a:xfrm>
            <a:off x="5190031" y="4965433"/>
            <a:ext cx="2123949" cy="12579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6600" dirty="0">
                <a:solidFill>
                  <a:srgbClr val="000000"/>
                </a:solidFill>
              </a:rPr>
              <a:t>~</a:t>
            </a:r>
            <a:r>
              <a:rPr lang="ru-RU" sz="6600" dirty="0">
                <a:solidFill>
                  <a:srgbClr val="000000"/>
                </a:solidFill>
              </a:rPr>
              <a:t>28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млн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DC04D52-9452-47BC-9AEE-D129A34C5E4B}"/>
              </a:ext>
            </a:extLst>
          </p:cNvPr>
          <p:cNvSpPr txBox="1">
            <a:spLocks/>
          </p:cNvSpPr>
          <p:nvPr/>
        </p:nvSpPr>
        <p:spPr>
          <a:xfrm>
            <a:off x="5311211" y="5833650"/>
            <a:ext cx="2385285" cy="10978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1pPr>
            <a:lvl2pPr marL="271463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200" kern="1200" baseline="0">
                <a:solidFill>
                  <a:schemeClr val="tx1"/>
                </a:solidFill>
                <a:latin typeface="Georgia Pro Light" panose="020403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solidFill>
                  <a:srgbClr val="000000"/>
                </a:solidFill>
              </a:rPr>
              <a:t>Совокупный медийный охват проекта (соц. сети + </a:t>
            </a:r>
            <a:r>
              <a:rPr lang="en-US" sz="1200" dirty="0">
                <a:solidFill>
                  <a:srgbClr val="000000"/>
                </a:solidFill>
              </a:rPr>
              <a:t>OLV</a:t>
            </a:r>
            <a:r>
              <a:rPr lang="ru-RU" sz="120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221CDB6-D795-4F3D-84A8-37B316E13D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64" t="77917" r="19903" b="11284"/>
          <a:stretch/>
        </p:blipFill>
        <p:spPr>
          <a:xfrm>
            <a:off x="6565042" y="4079469"/>
            <a:ext cx="3409759" cy="96981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B402BE9-8D3F-4214-99CB-E23314C2D7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982" r="-816" b="39035"/>
          <a:stretch/>
        </p:blipFill>
        <p:spPr>
          <a:xfrm>
            <a:off x="11024993" y="73529"/>
            <a:ext cx="1198617" cy="428257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F0F9307-5B22-4600-B1C4-804A1C0EB7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02" r="71265" b="57836"/>
          <a:stretch/>
        </p:blipFill>
        <p:spPr>
          <a:xfrm>
            <a:off x="3686361" y="2140328"/>
            <a:ext cx="1142634" cy="13208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B7ACD25-1BB9-4A97-ABF6-EE6199F18A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982" r="-816" b="65107"/>
          <a:stretch/>
        </p:blipFill>
        <p:spPr>
          <a:xfrm flipH="1">
            <a:off x="3806977" y="275456"/>
            <a:ext cx="1095885" cy="245107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C6EB1E-B220-416C-9C3B-1235C784D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610" y="468245"/>
            <a:ext cx="6802535" cy="330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98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79B1D6-C036-0343-B95D-4EA8FC6A3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29" y="347913"/>
            <a:ext cx="8424746" cy="1794155"/>
          </a:xfrm>
        </p:spPr>
        <p:txBody>
          <a:bodyPr/>
          <a:lstStyle/>
          <a:p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внимание!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6B1C0-0075-9947-92E9-7EAE37B257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March 2020</a:t>
            </a:r>
          </a:p>
        </p:txBody>
      </p:sp>
    </p:spTree>
    <p:extLst>
      <p:ext uri="{BB962C8B-B14F-4D97-AF65-F5344CB8AC3E}">
        <p14:creationId xmlns:p14="http://schemas.microsoft.com/office/powerpoint/2010/main" val="3347882529"/>
      </p:ext>
    </p:extLst>
  </p:cSld>
  <p:clrMapOvr>
    <a:masterClrMapping/>
  </p:clrMapOvr>
</p:sld>
</file>

<file path=ppt/theme/theme1.xml><?xml version="1.0" encoding="utf-8"?>
<a:theme xmlns:a="http://schemas.openxmlformats.org/drawingml/2006/main" name="WM">
  <a:themeElements>
    <a:clrScheme name="Wavemaker 2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16161"/>
      </a:accent1>
      <a:accent2>
        <a:srgbClr val="FF8000"/>
      </a:accent2>
      <a:accent3>
        <a:srgbClr val="1E88E5"/>
      </a:accent3>
      <a:accent4>
        <a:srgbClr val="00B332"/>
      </a:accent4>
      <a:accent5>
        <a:srgbClr val="6434B1"/>
      </a:accent5>
      <a:accent6>
        <a:srgbClr val="26BEBE"/>
      </a:accent6>
      <a:hlink>
        <a:srgbClr val="FF8000"/>
      </a:hlink>
      <a:folHlink>
        <a:srgbClr val="FF8000"/>
      </a:folHlink>
    </a:clrScheme>
    <a:fontScheme name="Cyrilik WM">
      <a:majorFont>
        <a:latin typeface="Arial"/>
        <a:ea typeface=""/>
        <a:cs typeface=""/>
      </a:majorFont>
      <a:minorFont>
        <a:latin typeface="Georgi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5800C840-1206-411F-B4F9-C735622DDB6A}" vid="{76D028E8-B67D-4F7C-9169-FA17CF6B86E2}"/>
    </a:ext>
  </a:extLst>
</a:theme>
</file>

<file path=ppt/theme/theme2.xml><?xml version="1.0" encoding="utf-8"?>
<a:theme xmlns:a="http://schemas.openxmlformats.org/drawingml/2006/main" name="Title Text">
  <a:themeElements>
    <a:clrScheme name="WM Wavemaker">
      <a:dk1>
        <a:srgbClr val="3D413D"/>
      </a:dk1>
      <a:lt1>
        <a:sysClr val="window" lastClr="FFFFFF"/>
      </a:lt1>
      <a:dk2>
        <a:srgbClr val="3D413D"/>
      </a:dk2>
      <a:lt2>
        <a:srgbClr val="FFFFFF"/>
      </a:lt2>
      <a:accent1>
        <a:srgbClr val="ED6B31"/>
      </a:accent1>
      <a:accent2>
        <a:srgbClr val="9E323A"/>
      </a:accent2>
      <a:accent3>
        <a:srgbClr val="F9AE42"/>
      </a:accent3>
      <a:accent4>
        <a:srgbClr val="4E1842"/>
      </a:accent4>
      <a:accent5>
        <a:srgbClr val="1F4E79"/>
      </a:accent5>
      <a:accent6>
        <a:srgbClr val="5BA0B5"/>
      </a:accent6>
      <a:hlink>
        <a:srgbClr val="ED6B31"/>
      </a:hlink>
      <a:folHlink>
        <a:srgbClr val="4E1842"/>
      </a:folHlink>
    </a:clrScheme>
    <a:fontScheme name="Custom 3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MEC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0000"/>
                <a:satMod val="120000"/>
              </a:schemeClr>
            </a:gs>
            <a:gs pos="100000">
              <a:schemeClr val="phClr">
                <a:tint val="9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0000"/>
                <a:shade val="100000"/>
                <a:satMod val="120000"/>
              </a:schemeClr>
            </a:gs>
            <a:gs pos="100000">
              <a:schemeClr val="phClr">
                <a:shade val="40000"/>
                <a:satMod val="120000"/>
              </a:schemeClr>
            </a:gs>
          </a:gsLst>
          <a:lin ang="81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01600" dist="38100" dir="2400000" sx="101000" sy="101000" algn="br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2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Wavemaker Template_Block.pptx" id="{F64939E2-3822-480B-97A1-8AFD77492848}" vid="{C702CD31-8132-47FA-9516-E2D57DFDC56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7743CC3FD06E4A8BC67A4C06745782" ma:contentTypeVersion="9" ma:contentTypeDescription="Create a new document." ma:contentTypeScope="" ma:versionID="64371a078f2221e55efb7f158645b86f">
  <xsd:schema xmlns:xsd="http://www.w3.org/2001/XMLSchema" xmlns:xs="http://www.w3.org/2001/XMLSchema" xmlns:p="http://schemas.microsoft.com/office/2006/metadata/properties" xmlns:ns3="0fed8cc3-fd86-44c7-a1b0-c4ef204f22b3" xmlns:ns4="805c1b69-e039-465b-bc5d-e2895052ea5e" targetNamespace="http://schemas.microsoft.com/office/2006/metadata/properties" ma:root="true" ma:fieldsID="310bea2b619772313f0f2bef6ced0ad0" ns3:_="" ns4:_="">
    <xsd:import namespace="0fed8cc3-fd86-44c7-a1b0-c4ef204f22b3"/>
    <xsd:import namespace="805c1b69-e039-465b-bc5d-e2895052ea5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ed8cc3-fd86-44c7-a1b0-c4ef204f22b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5c1b69-e039-465b-bc5d-e2895052ea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7717910-7873-4301-9E76-22F9443104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ed8cc3-fd86-44c7-a1b0-c4ef204f22b3"/>
    <ds:schemaRef ds:uri="805c1b69-e039-465b-bc5d-e2895052ea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516D5A-E992-4670-9F89-BEA3781B5114}">
  <ds:schemaRefs>
    <ds:schemaRef ds:uri="http://www.w3.org/XML/1998/namespace"/>
    <ds:schemaRef ds:uri="805c1b69-e039-465b-bc5d-e2895052ea5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0fed8cc3-fd86-44c7-a1b0-c4ef204f22b3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17A142C-F8B7-4325-9476-EEE1ADCCF6C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1679</Words>
  <Application>Microsoft Office PowerPoint</Application>
  <PresentationFormat>Произвольный</PresentationFormat>
  <Paragraphs>125</Paragraphs>
  <Slides>12</Slides>
  <Notes>11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Franklin Gothic Book</vt:lpstr>
      <vt:lpstr>Franklin Gothic Demi</vt:lpstr>
      <vt:lpstr>Georgia Pro Light</vt:lpstr>
      <vt:lpstr>Neue Haas Grotesk Display Pro</vt:lpstr>
      <vt:lpstr>Neue Haas Grotesk Text Pro</vt:lpstr>
      <vt:lpstr>Neue Haas Grotesk Text Pro 55 R</vt:lpstr>
      <vt:lpstr>WM</vt:lpstr>
      <vt:lpstr>Title Text</vt:lpstr>
      <vt:lpstr>Marketing One Кагоцел</vt:lpstr>
      <vt:lpstr>Модники привыкли  жертвовать здоровьем ради стиля</vt:lpstr>
      <vt:lpstr>Создали лимитированную коллекцию с московским дизайнером Turbo Yulia</vt:lpstr>
      <vt:lpstr>Презентация PowerPoint</vt:lpstr>
      <vt:lpstr>Презентация PowerPoint</vt:lpstr>
      <vt:lpstr>Презентация PowerPoint</vt:lpstr>
      <vt:lpstr>Marketing One Кагоцел</vt:lpstr>
      <vt:lpstr>Россияне предпочитают переносить болезнь «на ногах»</vt:lpstr>
      <vt:lpstr>Сергей Бадюк показывает  простуде Кагоцел</vt:lpstr>
      <vt:lpstr>Экосистема проекта</vt:lpstr>
      <vt:lpstr>Результаты</vt:lpstr>
      <vt:lpstr>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One Кагоцел</dc:title>
  <dc:creator>Innokenty Zamedyansky</dc:creator>
  <cp:lastModifiedBy>Дахина Анна Викторовна</cp:lastModifiedBy>
  <cp:revision>14</cp:revision>
  <dcterms:modified xsi:type="dcterms:W3CDTF">2020-04-22T08:07:52Z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0x010100F37743CC3FD06E4A8BC67A4C06745782</vt:lpwstr>
  </property>
</Properties>
</file>